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notesMasterIdLst>
    <p:notesMasterId r:id="rId18"/>
  </p:notesMasterIdLst>
  <p:sldIdLst>
    <p:sldId id="282" r:id="rId5"/>
    <p:sldId id="1180" r:id="rId6"/>
    <p:sldId id="1181" r:id="rId7"/>
    <p:sldId id="1188" r:id="rId8"/>
    <p:sldId id="1177" r:id="rId9"/>
    <p:sldId id="1197" r:id="rId10"/>
    <p:sldId id="1205" r:id="rId11"/>
    <p:sldId id="1206" r:id="rId12"/>
    <p:sldId id="1201" r:id="rId13"/>
    <p:sldId id="1200" r:id="rId14"/>
    <p:sldId id="1207" r:id="rId15"/>
    <p:sldId id="1202" r:id="rId16"/>
    <p:sldId id="1204" r:id="rId17"/>
  </p:sldIdLst>
  <p:sldSz cx="12192000" cy="6858000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353" autoAdjust="0"/>
    <p:restoredTop sz="78731" autoAdjust="0"/>
  </p:normalViewPr>
  <p:slideViewPr>
    <p:cSldViewPr snapToGrid="0">
      <p:cViewPr varScale="1">
        <p:scale>
          <a:sx n="89" d="100"/>
          <a:sy n="89" d="100"/>
        </p:scale>
        <p:origin x="1356" y="96"/>
      </p:cViewPr>
      <p:guideLst/>
    </p:cSldViewPr>
  </p:slideViewPr>
  <p:notesTextViewPr>
    <p:cViewPr>
      <p:scale>
        <a:sx n="75" d="100"/>
        <a:sy n="75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notesMaster" Target="notesMasters/notesMaster1.xml"/><Relationship Id="rId3" Type="http://schemas.openxmlformats.org/officeDocument/2006/relationships/customXml" Target="../customXml/item3.xml"/><Relationship Id="rId21" Type="http://schemas.openxmlformats.org/officeDocument/2006/relationships/theme" Target="theme/theme1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10" Type="http://schemas.openxmlformats.org/officeDocument/2006/relationships/slide" Target="slides/slide6.xml"/><Relationship Id="rId19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tableStyles" Target="tableStyles.xml"/></Relationships>
</file>

<file path=ppt/diagrams/_rels/data2.xml.rels><?xml version="1.0" encoding="UTF-8" standalone="yes"?>
<Relationships xmlns="http://schemas.openxmlformats.org/package/2006/relationships"><Relationship Id="rId3" Type="http://schemas.openxmlformats.org/officeDocument/2006/relationships/hyperlink" Target="https://youngminds.org.uk/find-help/for-parents/parents-guide-to-support-a-z/parents-guide-to-support-divorce-or-separation/" TargetMode="External"/><Relationship Id="rId2" Type="http://schemas.openxmlformats.org/officeDocument/2006/relationships/hyperlink" Target="https://www.winstonswish.org/" TargetMode="External"/><Relationship Id="rId1" Type="http://schemas.openxmlformats.org/officeDocument/2006/relationships/hyperlink" Target="https://www.childbereavementuk.org/" TargetMode="External"/><Relationship Id="rId6" Type="http://schemas.openxmlformats.org/officeDocument/2006/relationships/hyperlink" Target="https://www.place2be.org.uk/our-services/services-for-schools/navigating-exam-season-free-resources/" TargetMode="External"/><Relationship Id="rId5" Type="http://schemas.openxmlformats.org/officeDocument/2006/relationships/hyperlink" Target="https://www.themix.org.uk/" TargetMode="External"/><Relationship Id="rId4" Type="http://schemas.openxmlformats.org/officeDocument/2006/relationships/hyperlink" Target="https://www.place2be.org.uk/our-services/parents-and-carers/getting-ready-to-start-primary-school/" TargetMode="External"/></Relationships>
</file>

<file path=ppt/diagrams/_rels/drawing2.xml.rels><?xml version="1.0" encoding="UTF-8" standalone="yes"?>
<Relationships xmlns="http://schemas.openxmlformats.org/package/2006/relationships"><Relationship Id="rId3" Type="http://schemas.openxmlformats.org/officeDocument/2006/relationships/hyperlink" Target="https://youngminds.org.uk/find-help/for-parents/parents-guide-to-support-a-z/parents-guide-to-support-divorce-or-separation/" TargetMode="External"/><Relationship Id="rId2" Type="http://schemas.openxmlformats.org/officeDocument/2006/relationships/hyperlink" Target="https://www.winstonswish.org/" TargetMode="External"/><Relationship Id="rId1" Type="http://schemas.openxmlformats.org/officeDocument/2006/relationships/hyperlink" Target="https://www.childbereavementuk.org/" TargetMode="External"/><Relationship Id="rId6" Type="http://schemas.openxmlformats.org/officeDocument/2006/relationships/hyperlink" Target="https://www.place2be.org.uk/our-services/services-for-schools/navigating-exam-season-free-resources/" TargetMode="External"/><Relationship Id="rId5" Type="http://schemas.openxmlformats.org/officeDocument/2006/relationships/hyperlink" Target="https://www.themix.org.uk/" TargetMode="External"/><Relationship Id="rId4" Type="http://schemas.openxmlformats.org/officeDocument/2006/relationships/hyperlink" Target="https://www.place2be.org.uk/our-services/parents-and-carers/getting-ready-to-start-primary-school/" TargetMode="Externa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0FFAD630-0153-496D-A99E-6DE6D968EB68}" type="doc">
      <dgm:prSet loTypeId="urn:microsoft.com/office/officeart/2016/7/layout/LinearBlockProcessNumbered" loCatId="process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endParaRPr lang="en-US"/>
        </a:p>
      </dgm:t>
    </dgm:pt>
    <dgm:pt modelId="{81925E14-9900-4C59-8135-FFE548889C60}">
      <dgm:prSet custT="1"/>
      <dgm:spPr/>
      <dgm:t>
        <a:bodyPr/>
        <a:lstStyle/>
        <a:p>
          <a:r>
            <a:rPr lang="en-GB" sz="2500" b="1" i="0" dirty="0"/>
            <a:t>Find time to talk, just the two of you</a:t>
          </a:r>
          <a:r>
            <a:rPr lang="en-GB" sz="2500" b="0" i="0" dirty="0"/>
            <a:t> – ‘Check in’ with them while you’re doing things together, so they get used to talking about their feelings.</a:t>
          </a:r>
          <a:endParaRPr lang="en-US" sz="2500" dirty="0"/>
        </a:p>
      </dgm:t>
    </dgm:pt>
    <dgm:pt modelId="{C9CE3412-75FD-4D59-A536-333DEB4B8822}" type="parTrans" cxnId="{4E8F1C09-B8D0-46AB-A744-53102A90D72E}">
      <dgm:prSet/>
      <dgm:spPr/>
      <dgm:t>
        <a:bodyPr/>
        <a:lstStyle/>
        <a:p>
          <a:endParaRPr lang="en-US"/>
        </a:p>
      </dgm:t>
    </dgm:pt>
    <dgm:pt modelId="{E79A6F29-1616-4E15-A920-1D26C990F713}" type="sibTrans" cxnId="{4E8F1C09-B8D0-46AB-A744-53102A90D72E}">
      <dgm:prSet phldrT="01" phldr="0"/>
      <dgm:spPr/>
      <dgm:t>
        <a:bodyPr/>
        <a:lstStyle/>
        <a:p>
          <a:r>
            <a:rPr lang="en-US"/>
            <a:t>01</a:t>
          </a:r>
        </a:p>
      </dgm:t>
    </dgm:pt>
    <dgm:pt modelId="{E7889F90-8ED0-467C-B6B8-512D03649B80}">
      <dgm:prSet custT="1"/>
      <dgm:spPr/>
      <dgm:t>
        <a:bodyPr/>
        <a:lstStyle/>
        <a:p>
          <a:r>
            <a:rPr lang="en-GB" sz="2500" b="1" i="0" dirty="0"/>
            <a:t>Spend time together  (play games together)</a:t>
          </a:r>
          <a:r>
            <a:rPr lang="en-GB" sz="2500" b="0" i="0" dirty="0"/>
            <a:t> – Play helps them to be curious, learn new things, solve problems and express feelings without words.</a:t>
          </a:r>
          <a:endParaRPr lang="en-US" sz="2500" dirty="0"/>
        </a:p>
      </dgm:t>
    </dgm:pt>
    <dgm:pt modelId="{ACACEEC6-9DD4-48BF-9054-28C5E0F18A82}" type="parTrans" cxnId="{AA9B44C2-1269-49B8-96A9-6ACFF75F4710}">
      <dgm:prSet/>
      <dgm:spPr/>
      <dgm:t>
        <a:bodyPr/>
        <a:lstStyle/>
        <a:p>
          <a:endParaRPr lang="en-US"/>
        </a:p>
      </dgm:t>
    </dgm:pt>
    <dgm:pt modelId="{1F7CDAC0-B112-492E-A1D1-699D4B2E8F9F}" type="sibTrans" cxnId="{AA9B44C2-1269-49B8-96A9-6ACFF75F4710}">
      <dgm:prSet phldrT="02" phldr="0"/>
      <dgm:spPr/>
      <dgm:t>
        <a:bodyPr/>
        <a:lstStyle/>
        <a:p>
          <a:r>
            <a:rPr lang="en-US"/>
            <a:t>02</a:t>
          </a:r>
        </a:p>
      </dgm:t>
    </dgm:pt>
    <dgm:pt modelId="{6F2E1AEE-9F52-45A7-B4FB-3A8D4854BC31}">
      <dgm:prSet custT="1"/>
      <dgm:spPr/>
      <dgm:t>
        <a:bodyPr/>
        <a:lstStyle/>
        <a:p>
          <a:r>
            <a:rPr lang="en-GB" sz="2500" b="1" i="0" dirty="0"/>
            <a:t>Be a role model</a:t>
          </a:r>
          <a:r>
            <a:rPr lang="en-GB" sz="2500" b="0" i="0" dirty="0"/>
            <a:t> – Show how you cope with difficult feelings and look after yourself.</a:t>
          </a:r>
          <a:endParaRPr lang="en-US" sz="2500" dirty="0"/>
        </a:p>
      </dgm:t>
    </dgm:pt>
    <dgm:pt modelId="{4C89D4A3-A74E-4FBA-8F52-4395F1C44884}" type="parTrans" cxnId="{E3FF74F7-045F-42F1-BBE6-A0C20F3407B1}">
      <dgm:prSet/>
      <dgm:spPr/>
      <dgm:t>
        <a:bodyPr/>
        <a:lstStyle/>
        <a:p>
          <a:endParaRPr lang="en-US"/>
        </a:p>
      </dgm:t>
    </dgm:pt>
    <dgm:pt modelId="{D2E0ADF0-1EDA-4676-83D9-D2EDFCAB7F54}" type="sibTrans" cxnId="{E3FF74F7-045F-42F1-BBE6-A0C20F3407B1}">
      <dgm:prSet phldrT="03" phldr="0"/>
      <dgm:spPr/>
      <dgm:t>
        <a:bodyPr/>
        <a:lstStyle/>
        <a:p>
          <a:r>
            <a:rPr lang="en-US"/>
            <a:t>03</a:t>
          </a:r>
        </a:p>
      </dgm:t>
    </dgm:pt>
    <dgm:pt modelId="{3FC886A0-572C-41B8-AD68-42C0FC193810}" type="pres">
      <dgm:prSet presAssocID="{0FFAD630-0153-496D-A99E-6DE6D968EB68}" presName="Name0" presStyleCnt="0">
        <dgm:presLayoutVars>
          <dgm:animLvl val="lvl"/>
          <dgm:resizeHandles val="exact"/>
        </dgm:presLayoutVars>
      </dgm:prSet>
      <dgm:spPr/>
    </dgm:pt>
    <dgm:pt modelId="{3484C12E-6449-4C6D-A6DA-59CA91DAE1AB}" type="pres">
      <dgm:prSet presAssocID="{81925E14-9900-4C59-8135-FFE548889C60}" presName="compositeNode" presStyleCnt="0">
        <dgm:presLayoutVars>
          <dgm:bulletEnabled val="1"/>
        </dgm:presLayoutVars>
      </dgm:prSet>
      <dgm:spPr/>
    </dgm:pt>
    <dgm:pt modelId="{8614FC69-1486-421A-8D1C-C1151E32D5C1}" type="pres">
      <dgm:prSet presAssocID="{81925E14-9900-4C59-8135-FFE548889C60}" presName="bgRect" presStyleLbl="alignNode1" presStyleIdx="0" presStyleCnt="3"/>
      <dgm:spPr/>
    </dgm:pt>
    <dgm:pt modelId="{60FC157E-B6B8-4D8A-A271-22FCF3416F81}" type="pres">
      <dgm:prSet presAssocID="{E79A6F29-1616-4E15-A920-1D26C990F713}" presName="sibTransNodeRect" presStyleLbl="alignNode1" presStyleIdx="0" presStyleCnt="3">
        <dgm:presLayoutVars>
          <dgm:chMax val="0"/>
          <dgm:bulletEnabled val="1"/>
        </dgm:presLayoutVars>
      </dgm:prSet>
      <dgm:spPr/>
    </dgm:pt>
    <dgm:pt modelId="{3EA78AAC-D54C-411F-8013-5CAE2B50CB48}" type="pres">
      <dgm:prSet presAssocID="{81925E14-9900-4C59-8135-FFE548889C60}" presName="nodeRect" presStyleLbl="alignNode1" presStyleIdx="0" presStyleCnt="3">
        <dgm:presLayoutVars>
          <dgm:bulletEnabled val="1"/>
        </dgm:presLayoutVars>
      </dgm:prSet>
      <dgm:spPr/>
    </dgm:pt>
    <dgm:pt modelId="{E5B1AC5E-5732-41DD-951C-24362A797B5F}" type="pres">
      <dgm:prSet presAssocID="{E79A6F29-1616-4E15-A920-1D26C990F713}" presName="sibTrans" presStyleCnt="0"/>
      <dgm:spPr/>
    </dgm:pt>
    <dgm:pt modelId="{7279078D-0189-47AC-BBF5-9C13867C943C}" type="pres">
      <dgm:prSet presAssocID="{E7889F90-8ED0-467C-B6B8-512D03649B80}" presName="compositeNode" presStyleCnt="0">
        <dgm:presLayoutVars>
          <dgm:bulletEnabled val="1"/>
        </dgm:presLayoutVars>
      </dgm:prSet>
      <dgm:spPr/>
    </dgm:pt>
    <dgm:pt modelId="{31AB3742-B8C2-4579-9248-306F1EB18517}" type="pres">
      <dgm:prSet presAssocID="{E7889F90-8ED0-467C-B6B8-512D03649B80}" presName="bgRect" presStyleLbl="alignNode1" presStyleIdx="1" presStyleCnt="3"/>
      <dgm:spPr/>
    </dgm:pt>
    <dgm:pt modelId="{8330FFD0-4B6B-49F6-BD4A-BAAB4893FE7E}" type="pres">
      <dgm:prSet presAssocID="{1F7CDAC0-B112-492E-A1D1-699D4B2E8F9F}" presName="sibTransNodeRect" presStyleLbl="alignNode1" presStyleIdx="1" presStyleCnt="3">
        <dgm:presLayoutVars>
          <dgm:chMax val="0"/>
          <dgm:bulletEnabled val="1"/>
        </dgm:presLayoutVars>
      </dgm:prSet>
      <dgm:spPr/>
    </dgm:pt>
    <dgm:pt modelId="{6CF748EA-5892-43F0-8A06-A787430848D8}" type="pres">
      <dgm:prSet presAssocID="{E7889F90-8ED0-467C-B6B8-512D03649B80}" presName="nodeRect" presStyleLbl="alignNode1" presStyleIdx="1" presStyleCnt="3">
        <dgm:presLayoutVars>
          <dgm:bulletEnabled val="1"/>
        </dgm:presLayoutVars>
      </dgm:prSet>
      <dgm:spPr/>
    </dgm:pt>
    <dgm:pt modelId="{039D0EAE-23F4-4D15-B250-CA8FBB977A40}" type="pres">
      <dgm:prSet presAssocID="{1F7CDAC0-B112-492E-A1D1-699D4B2E8F9F}" presName="sibTrans" presStyleCnt="0"/>
      <dgm:spPr/>
    </dgm:pt>
    <dgm:pt modelId="{987A6AA4-9F0A-4399-9D2B-D49D9D6823C6}" type="pres">
      <dgm:prSet presAssocID="{6F2E1AEE-9F52-45A7-B4FB-3A8D4854BC31}" presName="compositeNode" presStyleCnt="0">
        <dgm:presLayoutVars>
          <dgm:bulletEnabled val="1"/>
        </dgm:presLayoutVars>
      </dgm:prSet>
      <dgm:spPr/>
    </dgm:pt>
    <dgm:pt modelId="{5BFDE2F1-EBC8-4622-AF69-F153816AF939}" type="pres">
      <dgm:prSet presAssocID="{6F2E1AEE-9F52-45A7-B4FB-3A8D4854BC31}" presName="bgRect" presStyleLbl="alignNode1" presStyleIdx="2" presStyleCnt="3"/>
      <dgm:spPr/>
    </dgm:pt>
    <dgm:pt modelId="{D3862A38-F5FC-45F2-B088-6F1C3A881D4A}" type="pres">
      <dgm:prSet presAssocID="{D2E0ADF0-1EDA-4676-83D9-D2EDFCAB7F54}" presName="sibTransNodeRect" presStyleLbl="alignNode1" presStyleIdx="2" presStyleCnt="3">
        <dgm:presLayoutVars>
          <dgm:chMax val="0"/>
          <dgm:bulletEnabled val="1"/>
        </dgm:presLayoutVars>
      </dgm:prSet>
      <dgm:spPr/>
    </dgm:pt>
    <dgm:pt modelId="{659478DC-8599-4738-AF5C-07A28DFB9352}" type="pres">
      <dgm:prSet presAssocID="{6F2E1AEE-9F52-45A7-B4FB-3A8D4854BC31}" presName="nodeRect" presStyleLbl="alignNode1" presStyleIdx="2" presStyleCnt="3">
        <dgm:presLayoutVars>
          <dgm:bulletEnabled val="1"/>
        </dgm:presLayoutVars>
      </dgm:prSet>
      <dgm:spPr/>
    </dgm:pt>
  </dgm:ptLst>
  <dgm:cxnLst>
    <dgm:cxn modelId="{2C37F901-6DCF-4F5B-A18D-5474CE4CF24A}" type="presOf" srcId="{0FFAD630-0153-496D-A99E-6DE6D968EB68}" destId="{3FC886A0-572C-41B8-AD68-42C0FC193810}" srcOrd="0" destOrd="0" presId="urn:microsoft.com/office/officeart/2016/7/layout/LinearBlockProcessNumbered"/>
    <dgm:cxn modelId="{4E8F1C09-B8D0-46AB-A744-53102A90D72E}" srcId="{0FFAD630-0153-496D-A99E-6DE6D968EB68}" destId="{81925E14-9900-4C59-8135-FFE548889C60}" srcOrd="0" destOrd="0" parTransId="{C9CE3412-75FD-4D59-A536-333DEB4B8822}" sibTransId="{E79A6F29-1616-4E15-A920-1D26C990F713}"/>
    <dgm:cxn modelId="{0DE49E34-EBC3-4834-97A7-BA3EC32F3DAE}" type="presOf" srcId="{E7889F90-8ED0-467C-B6B8-512D03649B80}" destId="{6CF748EA-5892-43F0-8A06-A787430848D8}" srcOrd="1" destOrd="0" presId="urn:microsoft.com/office/officeart/2016/7/layout/LinearBlockProcessNumbered"/>
    <dgm:cxn modelId="{80238441-13B5-48E0-9CA4-DA66BD1B43F9}" type="presOf" srcId="{81925E14-9900-4C59-8135-FFE548889C60}" destId="{8614FC69-1486-421A-8D1C-C1151E32D5C1}" srcOrd="0" destOrd="0" presId="urn:microsoft.com/office/officeart/2016/7/layout/LinearBlockProcessNumbered"/>
    <dgm:cxn modelId="{B7BDB242-4389-4199-BB2D-A6B115B9A3C7}" type="presOf" srcId="{6F2E1AEE-9F52-45A7-B4FB-3A8D4854BC31}" destId="{5BFDE2F1-EBC8-4622-AF69-F153816AF939}" srcOrd="0" destOrd="0" presId="urn:microsoft.com/office/officeart/2016/7/layout/LinearBlockProcessNumbered"/>
    <dgm:cxn modelId="{BF5ED049-C7FD-427B-9800-6CA039F81B84}" type="presOf" srcId="{E7889F90-8ED0-467C-B6B8-512D03649B80}" destId="{31AB3742-B8C2-4579-9248-306F1EB18517}" srcOrd="0" destOrd="0" presId="urn:microsoft.com/office/officeart/2016/7/layout/LinearBlockProcessNumbered"/>
    <dgm:cxn modelId="{A994118D-A470-40E9-890E-044DA41F4D75}" type="presOf" srcId="{D2E0ADF0-1EDA-4676-83D9-D2EDFCAB7F54}" destId="{D3862A38-F5FC-45F2-B088-6F1C3A881D4A}" srcOrd="0" destOrd="0" presId="urn:microsoft.com/office/officeart/2016/7/layout/LinearBlockProcessNumbered"/>
    <dgm:cxn modelId="{7A9D66B1-476B-4A8B-B274-0118EB7C5E6A}" type="presOf" srcId="{6F2E1AEE-9F52-45A7-B4FB-3A8D4854BC31}" destId="{659478DC-8599-4738-AF5C-07A28DFB9352}" srcOrd="1" destOrd="0" presId="urn:microsoft.com/office/officeart/2016/7/layout/LinearBlockProcessNumbered"/>
    <dgm:cxn modelId="{AA9B44C2-1269-49B8-96A9-6ACFF75F4710}" srcId="{0FFAD630-0153-496D-A99E-6DE6D968EB68}" destId="{E7889F90-8ED0-467C-B6B8-512D03649B80}" srcOrd="1" destOrd="0" parTransId="{ACACEEC6-9DD4-48BF-9054-28C5E0F18A82}" sibTransId="{1F7CDAC0-B112-492E-A1D1-699D4B2E8F9F}"/>
    <dgm:cxn modelId="{AF1D82F2-8E47-4D07-9A83-2C29A744714D}" type="presOf" srcId="{1F7CDAC0-B112-492E-A1D1-699D4B2E8F9F}" destId="{8330FFD0-4B6B-49F6-BD4A-BAAB4893FE7E}" srcOrd="0" destOrd="0" presId="urn:microsoft.com/office/officeart/2016/7/layout/LinearBlockProcessNumbered"/>
    <dgm:cxn modelId="{E3FF74F7-045F-42F1-BBE6-A0C20F3407B1}" srcId="{0FFAD630-0153-496D-A99E-6DE6D968EB68}" destId="{6F2E1AEE-9F52-45A7-B4FB-3A8D4854BC31}" srcOrd="2" destOrd="0" parTransId="{4C89D4A3-A74E-4FBA-8F52-4395F1C44884}" sibTransId="{D2E0ADF0-1EDA-4676-83D9-D2EDFCAB7F54}"/>
    <dgm:cxn modelId="{67994CFB-9E0A-478D-9E9B-CCE1DB46C3D0}" type="presOf" srcId="{E79A6F29-1616-4E15-A920-1D26C990F713}" destId="{60FC157E-B6B8-4D8A-A271-22FCF3416F81}" srcOrd="0" destOrd="0" presId="urn:microsoft.com/office/officeart/2016/7/layout/LinearBlockProcessNumbered"/>
    <dgm:cxn modelId="{522C1AFF-FE0D-465C-AB5A-A6E8F0D3D938}" type="presOf" srcId="{81925E14-9900-4C59-8135-FFE548889C60}" destId="{3EA78AAC-D54C-411F-8013-5CAE2B50CB48}" srcOrd="1" destOrd="0" presId="urn:microsoft.com/office/officeart/2016/7/layout/LinearBlockProcessNumbered"/>
    <dgm:cxn modelId="{1B5130B1-545D-426F-9263-566E1DAB2263}" type="presParOf" srcId="{3FC886A0-572C-41B8-AD68-42C0FC193810}" destId="{3484C12E-6449-4C6D-A6DA-59CA91DAE1AB}" srcOrd="0" destOrd="0" presId="urn:microsoft.com/office/officeart/2016/7/layout/LinearBlockProcessNumbered"/>
    <dgm:cxn modelId="{1F24828C-683D-42B6-8B6E-B09133D1B552}" type="presParOf" srcId="{3484C12E-6449-4C6D-A6DA-59CA91DAE1AB}" destId="{8614FC69-1486-421A-8D1C-C1151E32D5C1}" srcOrd="0" destOrd="0" presId="urn:microsoft.com/office/officeart/2016/7/layout/LinearBlockProcessNumbered"/>
    <dgm:cxn modelId="{0FA91491-0DE9-4AC3-AB56-3196D0F2B754}" type="presParOf" srcId="{3484C12E-6449-4C6D-A6DA-59CA91DAE1AB}" destId="{60FC157E-B6B8-4D8A-A271-22FCF3416F81}" srcOrd="1" destOrd="0" presId="urn:microsoft.com/office/officeart/2016/7/layout/LinearBlockProcessNumbered"/>
    <dgm:cxn modelId="{6845CE4A-409B-410B-803B-86827D689BB2}" type="presParOf" srcId="{3484C12E-6449-4C6D-A6DA-59CA91DAE1AB}" destId="{3EA78AAC-D54C-411F-8013-5CAE2B50CB48}" srcOrd="2" destOrd="0" presId="urn:microsoft.com/office/officeart/2016/7/layout/LinearBlockProcessNumbered"/>
    <dgm:cxn modelId="{67D76BCE-5FDF-45D6-B60A-432FAB4579A6}" type="presParOf" srcId="{3FC886A0-572C-41B8-AD68-42C0FC193810}" destId="{E5B1AC5E-5732-41DD-951C-24362A797B5F}" srcOrd="1" destOrd="0" presId="urn:microsoft.com/office/officeart/2016/7/layout/LinearBlockProcessNumbered"/>
    <dgm:cxn modelId="{CDA379E2-A4D0-48C6-934C-556757407AA9}" type="presParOf" srcId="{3FC886A0-572C-41B8-AD68-42C0FC193810}" destId="{7279078D-0189-47AC-BBF5-9C13867C943C}" srcOrd="2" destOrd="0" presId="urn:microsoft.com/office/officeart/2016/7/layout/LinearBlockProcessNumbered"/>
    <dgm:cxn modelId="{8CB861F5-1820-4F36-A625-8A3D34C8A2F3}" type="presParOf" srcId="{7279078D-0189-47AC-BBF5-9C13867C943C}" destId="{31AB3742-B8C2-4579-9248-306F1EB18517}" srcOrd="0" destOrd="0" presId="urn:microsoft.com/office/officeart/2016/7/layout/LinearBlockProcessNumbered"/>
    <dgm:cxn modelId="{2106E10E-E3FE-4C96-AE76-A88BC6C9579A}" type="presParOf" srcId="{7279078D-0189-47AC-BBF5-9C13867C943C}" destId="{8330FFD0-4B6B-49F6-BD4A-BAAB4893FE7E}" srcOrd="1" destOrd="0" presId="urn:microsoft.com/office/officeart/2016/7/layout/LinearBlockProcessNumbered"/>
    <dgm:cxn modelId="{6E8B6ABA-D057-4E56-BA46-0F38EC27C5F1}" type="presParOf" srcId="{7279078D-0189-47AC-BBF5-9C13867C943C}" destId="{6CF748EA-5892-43F0-8A06-A787430848D8}" srcOrd="2" destOrd="0" presId="urn:microsoft.com/office/officeart/2016/7/layout/LinearBlockProcessNumbered"/>
    <dgm:cxn modelId="{BD390A89-6548-45FB-AD4A-8AE7969B5534}" type="presParOf" srcId="{3FC886A0-572C-41B8-AD68-42C0FC193810}" destId="{039D0EAE-23F4-4D15-B250-CA8FBB977A40}" srcOrd="3" destOrd="0" presId="urn:microsoft.com/office/officeart/2016/7/layout/LinearBlockProcessNumbered"/>
    <dgm:cxn modelId="{3BD3B800-9E47-41CD-BBB4-484ECF776238}" type="presParOf" srcId="{3FC886A0-572C-41B8-AD68-42C0FC193810}" destId="{987A6AA4-9F0A-4399-9D2B-D49D9D6823C6}" srcOrd="4" destOrd="0" presId="urn:microsoft.com/office/officeart/2016/7/layout/LinearBlockProcessNumbered"/>
    <dgm:cxn modelId="{3F7AD20D-6B73-4113-BF54-BD2A0760E8E8}" type="presParOf" srcId="{987A6AA4-9F0A-4399-9D2B-D49D9D6823C6}" destId="{5BFDE2F1-EBC8-4622-AF69-F153816AF939}" srcOrd="0" destOrd="0" presId="urn:microsoft.com/office/officeart/2016/7/layout/LinearBlockProcessNumbered"/>
    <dgm:cxn modelId="{C14FE000-6A48-4A35-96CB-FBA45CD94253}" type="presParOf" srcId="{987A6AA4-9F0A-4399-9D2B-D49D9D6823C6}" destId="{D3862A38-F5FC-45F2-B088-6F1C3A881D4A}" srcOrd="1" destOrd="0" presId="urn:microsoft.com/office/officeart/2016/7/layout/LinearBlockProcessNumbered"/>
    <dgm:cxn modelId="{BEF2EA72-135D-4D5C-BFB9-3A2652B7810C}" type="presParOf" srcId="{987A6AA4-9F0A-4399-9D2B-D49D9D6823C6}" destId="{659478DC-8599-4738-AF5C-07A28DFB9352}" srcOrd="2" destOrd="0" presId="urn:microsoft.com/office/officeart/2016/7/layout/LinearBlockProcessNumbered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4077B7F0-4EFC-4A51-9DEB-451F6020A469}" type="doc">
      <dgm:prSet loTypeId="urn:microsoft.com/office/officeart/2005/8/layout/vList2" loCatId="list" qsTypeId="urn:microsoft.com/office/officeart/2005/8/quickstyle/simple1" qsCatId="simple" csTypeId="urn:microsoft.com/office/officeart/2005/8/colors/colorful1" csCatId="colorful" phldr="1"/>
      <dgm:spPr/>
      <dgm:t>
        <a:bodyPr/>
        <a:lstStyle/>
        <a:p>
          <a:endParaRPr lang="en-US"/>
        </a:p>
      </dgm:t>
    </dgm:pt>
    <dgm:pt modelId="{78AA158A-925F-44B6-AA31-D886557D8DFD}">
      <dgm:prSet/>
      <dgm:spPr/>
      <dgm:t>
        <a:bodyPr/>
        <a:lstStyle/>
        <a:p>
          <a:r>
            <a:rPr lang="en-GB" b="0" i="0" dirty="0"/>
            <a:t>Bereavement and grief </a:t>
          </a:r>
          <a:r>
            <a:rPr lang="en-GB" b="1" i="0" dirty="0">
              <a:hlinkClick xmlns:r="http://schemas.openxmlformats.org/officeDocument/2006/relationships" r:id="rId1"/>
            </a:rPr>
            <a:t>(Child Bereavement UK)</a:t>
          </a:r>
          <a:r>
            <a:rPr lang="en-GB" b="0" i="0" dirty="0"/>
            <a:t> or </a:t>
          </a:r>
          <a:r>
            <a:rPr lang="en-GB" b="1" i="0" dirty="0">
              <a:hlinkClick xmlns:r="http://schemas.openxmlformats.org/officeDocument/2006/relationships" r:id="rId2"/>
            </a:rPr>
            <a:t>(Winston's Wish)</a:t>
          </a:r>
          <a:endParaRPr lang="en-US" dirty="0"/>
        </a:p>
      </dgm:t>
    </dgm:pt>
    <dgm:pt modelId="{AA50E577-BDBC-4FB9-8FAA-D13ECCD4502C}" type="parTrans" cxnId="{36999A19-43F4-487F-B9FE-EDB36FC5FADD}">
      <dgm:prSet/>
      <dgm:spPr/>
      <dgm:t>
        <a:bodyPr/>
        <a:lstStyle/>
        <a:p>
          <a:endParaRPr lang="en-US"/>
        </a:p>
      </dgm:t>
    </dgm:pt>
    <dgm:pt modelId="{92D36DBA-9C3E-431D-B9C4-1EBC47D00F92}" type="sibTrans" cxnId="{36999A19-43F4-487F-B9FE-EDB36FC5FADD}">
      <dgm:prSet/>
      <dgm:spPr/>
      <dgm:t>
        <a:bodyPr/>
        <a:lstStyle/>
        <a:p>
          <a:endParaRPr lang="en-US"/>
        </a:p>
      </dgm:t>
    </dgm:pt>
    <dgm:pt modelId="{F070FCC1-8081-4BB9-9B86-546210713094}">
      <dgm:prSet/>
      <dgm:spPr/>
      <dgm:t>
        <a:bodyPr/>
        <a:lstStyle/>
        <a:p>
          <a:r>
            <a:rPr lang="en-GB" b="0" i="0"/>
            <a:t>Divorce and separation </a:t>
          </a:r>
          <a:r>
            <a:rPr lang="en-GB" b="1" i="0">
              <a:hlinkClick xmlns:r="http://schemas.openxmlformats.org/officeDocument/2006/relationships" r:id="rId3"/>
            </a:rPr>
            <a:t>(Young Minds)</a:t>
          </a:r>
          <a:endParaRPr lang="en-US"/>
        </a:p>
      </dgm:t>
    </dgm:pt>
    <dgm:pt modelId="{BE17D213-9002-4FAA-820E-7758E023CF29}" type="parTrans" cxnId="{4E5957CD-7DDC-4B07-8368-1122510E9A8D}">
      <dgm:prSet/>
      <dgm:spPr/>
      <dgm:t>
        <a:bodyPr/>
        <a:lstStyle/>
        <a:p>
          <a:endParaRPr lang="en-US"/>
        </a:p>
      </dgm:t>
    </dgm:pt>
    <dgm:pt modelId="{4243F848-EF77-4E10-ACC2-0C97DB2ECD4F}" type="sibTrans" cxnId="{4E5957CD-7DDC-4B07-8368-1122510E9A8D}">
      <dgm:prSet/>
      <dgm:spPr/>
      <dgm:t>
        <a:bodyPr/>
        <a:lstStyle/>
        <a:p>
          <a:endParaRPr lang="en-US"/>
        </a:p>
      </dgm:t>
    </dgm:pt>
    <dgm:pt modelId="{0C0449CB-D870-409E-9CE4-F24839C7D2CF}">
      <dgm:prSet/>
      <dgm:spPr/>
      <dgm:t>
        <a:bodyPr/>
        <a:lstStyle/>
        <a:p>
          <a:r>
            <a:rPr lang="en-GB" b="0" i="0"/>
            <a:t>Getting ready to start school </a:t>
          </a:r>
          <a:r>
            <a:rPr lang="en-GB" b="1" i="0">
              <a:hlinkClick xmlns:r="http://schemas.openxmlformats.org/officeDocument/2006/relationships" r:id="rId4"/>
            </a:rPr>
            <a:t>(Place2Be)</a:t>
          </a:r>
          <a:endParaRPr lang="en-US"/>
        </a:p>
      </dgm:t>
    </dgm:pt>
    <dgm:pt modelId="{59B48BD7-EF48-4E77-8676-A1264C0F325B}" type="parTrans" cxnId="{392A6C2F-38F9-4621-AA9B-314536DF0C4B}">
      <dgm:prSet/>
      <dgm:spPr/>
      <dgm:t>
        <a:bodyPr/>
        <a:lstStyle/>
        <a:p>
          <a:endParaRPr lang="en-US"/>
        </a:p>
      </dgm:t>
    </dgm:pt>
    <dgm:pt modelId="{07E5E314-8B3C-448E-9DED-5F0FC0303A28}" type="sibTrans" cxnId="{392A6C2F-38F9-4621-AA9B-314536DF0C4B}">
      <dgm:prSet/>
      <dgm:spPr/>
      <dgm:t>
        <a:bodyPr/>
        <a:lstStyle/>
        <a:p>
          <a:endParaRPr lang="en-US"/>
        </a:p>
      </dgm:t>
    </dgm:pt>
    <dgm:pt modelId="{56ECA796-FCCC-42DE-AFB3-E2EB97388DA2}">
      <dgm:prSet/>
      <dgm:spPr/>
      <dgm:t>
        <a:bodyPr/>
        <a:lstStyle/>
        <a:p>
          <a:r>
            <a:rPr lang="en-GB" b="0" i="0"/>
            <a:t>Adolescence and growing up </a:t>
          </a:r>
          <a:r>
            <a:rPr lang="en-GB" b="1" i="0">
              <a:hlinkClick xmlns:r="http://schemas.openxmlformats.org/officeDocument/2006/relationships" r:id="rId5"/>
            </a:rPr>
            <a:t>(The Mix)</a:t>
          </a:r>
          <a:endParaRPr lang="en-US"/>
        </a:p>
      </dgm:t>
    </dgm:pt>
    <dgm:pt modelId="{B5D037B1-6E32-492D-A719-CE6D64740220}" type="parTrans" cxnId="{A6C9FAF0-8920-4D80-B16B-B7B98F37D229}">
      <dgm:prSet/>
      <dgm:spPr/>
      <dgm:t>
        <a:bodyPr/>
        <a:lstStyle/>
        <a:p>
          <a:endParaRPr lang="en-US"/>
        </a:p>
      </dgm:t>
    </dgm:pt>
    <dgm:pt modelId="{64409099-B0FF-42AB-9BC0-2491519F1DE4}" type="sibTrans" cxnId="{A6C9FAF0-8920-4D80-B16B-B7B98F37D229}">
      <dgm:prSet/>
      <dgm:spPr/>
      <dgm:t>
        <a:bodyPr/>
        <a:lstStyle/>
        <a:p>
          <a:endParaRPr lang="en-US"/>
        </a:p>
      </dgm:t>
    </dgm:pt>
    <dgm:pt modelId="{4F3D74B2-B61F-419C-8550-077BFE6D23CD}">
      <dgm:prSet/>
      <dgm:spPr/>
      <dgm:t>
        <a:bodyPr/>
        <a:lstStyle/>
        <a:p>
          <a:r>
            <a:rPr lang="en-GB" b="0" i="0"/>
            <a:t>Exam stress </a:t>
          </a:r>
          <a:r>
            <a:rPr lang="en-GB" b="1" i="0">
              <a:hlinkClick xmlns:r="http://schemas.openxmlformats.org/officeDocument/2006/relationships" r:id="rId6"/>
            </a:rPr>
            <a:t>(Place2Be)</a:t>
          </a:r>
          <a:endParaRPr lang="en-US"/>
        </a:p>
      </dgm:t>
    </dgm:pt>
    <dgm:pt modelId="{271CF2A8-351B-46C6-9A44-23EE5E57A139}" type="parTrans" cxnId="{9894FAB6-88B6-4DC7-96A9-973C7082DCBA}">
      <dgm:prSet/>
      <dgm:spPr/>
      <dgm:t>
        <a:bodyPr/>
        <a:lstStyle/>
        <a:p>
          <a:endParaRPr lang="en-US"/>
        </a:p>
      </dgm:t>
    </dgm:pt>
    <dgm:pt modelId="{036760E5-C0EC-4D91-997C-6ED6655B8B2A}" type="sibTrans" cxnId="{9894FAB6-88B6-4DC7-96A9-973C7082DCBA}">
      <dgm:prSet/>
      <dgm:spPr/>
      <dgm:t>
        <a:bodyPr/>
        <a:lstStyle/>
        <a:p>
          <a:endParaRPr lang="en-US"/>
        </a:p>
      </dgm:t>
    </dgm:pt>
    <dgm:pt modelId="{F797BA02-06D0-4D7B-A912-14EBB378853C}">
      <dgm:prSet/>
      <dgm:spPr/>
      <dgm:t>
        <a:bodyPr/>
        <a:lstStyle/>
        <a:p>
          <a:r>
            <a:rPr lang="en-GB" b="0" i="0" dirty="0"/>
            <a:t>MHST – Lincolnshire’s Mental Health Support Teams (here this evening)</a:t>
          </a:r>
          <a:endParaRPr lang="en-US" dirty="0"/>
        </a:p>
      </dgm:t>
    </dgm:pt>
    <dgm:pt modelId="{2A92C005-43AD-4DAA-9F73-27099F83120B}" type="parTrans" cxnId="{07E09F41-31C6-466D-A6DF-F2E43CB0B427}">
      <dgm:prSet/>
      <dgm:spPr/>
      <dgm:t>
        <a:bodyPr/>
        <a:lstStyle/>
        <a:p>
          <a:endParaRPr lang="en-GB"/>
        </a:p>
      </dgm:t>
    </dgm:pt>
    <dgm:pt modelId="{12B941BB-F240-44CF-8D4C-9FF6704D5850}" type="sibTrans" cxnId="{07E09F41-31C6-466D-A6DF-F2E43CB0B427}">
      <dgm:prSet/>
      <dgm:spPr/>
      <dgm:t>
        <a:bodyPr/>
        <a:lstStyle/>
        <a:p>
          <a:endParaRPr lang="en-GB"/>
        </a:p>
      </dgm:t>
    </dgm:pt>
    <dgm:pt modelId="{20CD8761-97E9-46D9-8888-A5931DFF953F}">
      <dgm:prSet/>
      <dgm:spPr/>
      <dgm:t>
        <a:bodyPr/>
        <a:lstStyle/>
        <a:p>
          <a:r>
            <a:rPr lang="en-GB" b="0" i="0" dirty="0"/>
            <a:t>KOOTH – online help for you and your child</a:t>
          </a:r>
          <a:endParaRPr lang="en-US" dirty="0"/>
        </a:p>
      </dgm:t>
    </dgm:pt>
    <dgm:pt modelId="{B179FDB1-CCE9-4122-AC71-6E9BA69D5795}" type="parTrans" cxnId="{16484248-558D-47E4-992D-AEB8C1F3F700}">
      <dgm:prSet/>
      <dgm:spPr/>
      <dgm:t>
        <a:bodyPr/>
        <a:lstStyle/>
        <a:p>
          <a:endParaRPr lang="en-GB"/>
        </a:p>
      </dgm:t>
    </dgm:pt>
    <dgm:pt modelId="{CD3E0999-94D3-46D6-A1B0-02A07AE87559}" type="sibTrans" cxnId="{16484248-558D-47E4-992D-AEB8C1F3F700}">
      <dgm:prSet/>
      <dgm:spPr/>
      <dgm:t>
        <a:bodyPr/>
        <a:lstStyle/>
        <a:p>
          <a:endParaRPr lang="en-GB"/>
        </a:p>
      </dgm:t>
    </dgm:pt>
    <dgm:pt modelId="{03F63974-2DAA-46AF-9D9E-E5B543257957}" type="pres">
      <dgm:prSet presAssocID="{4077B7F0-4EFC-4A51-9DEB-451F6020A469}" presName="linear" presStyleCnt="0">
        <dgm:presLayoutVars>
          <dgm:animLvl val="lvl"/>
          <dgm:resizeHandles val="exact"/>
        </dgm:presLayoutVars>
      </dgm:prSet>
      <dgm:spPr/>
    </dgm:pt>
    <dgm:pt modelId="{98720950-BF6B-4A05-A236-5D7D4028722C}" type="pres">
      <dgm:prSet presAssocID="{78AA158A-925F-44B6-AA31-D886557D8DFD}" presName="parentText" presStyleLbl="node1" presStyleIdx="0" presStyleCnt="7" custLinFactNeighborX="921" custLinFactNeighborY="25012">
        <dgm:presLayoutVars>
          <dgm:chMax val="0"/>
          <dgm:bulletEnabled val="1"/>
        </dgm:presLayoutVars>
      </dgm:prSet>
      <dgm:spPr/>
    </dgm:pt>
    <dgm:pt modelId="{43C765DE-B72A-48D9-AECB-CA70F9E72E31}" type="pres">
      <dgm:prSet presAssocID="{92D36DBA-9C3E-431D-B9C4-1EBC47D00F92}" presName="spacer" presStyleCnt="0"/>
      <dgm:spPr/>
    </dgm:pt>
    <dgm:pt modelId="{89024B81-A07B-4502-A36B-E306D8D90200}" type="pres">
      <dgm:prSet presAssocID="{F070FCC1-8081-4BB9-9B86-546210713094}" presName="parentText" presStyleLbl="node1" presStyleIdx="1" presStyleCnt="7">
        <dgm:presLayoutVars>
          <dgm:chMax val="0"/>
          <dgm:bulletEnabled val="1"/>
        </dgm:presLayoutVars>
      </dgm:prSet>
      <dgm:spPr/>
    </dgm:pt>
    <dgm:pt modelId="{D3ABF0F8-8BD6-4B93-A3C4-2250492C09D1}" type="pres">
      <dgm:prSet presAssocID="{4243F848-EF77-4E10-ACC2-0C97DB2ECD4F}" presName="spacer" presStyleCnt="0"/>
      <dgm:spPr/>
    </dgm:pt>
    <dgm:pt modelId="{B619EEF8-65A5-46FF-B266-2F13A7884B59}" type="pres">
      <dgm:prSet presAssocID="{0C0449CB-D870-409E-9CE4-F24839C7D2CF}" presName="parentText" presStyleLbl="node1" presStyleIdx="2" presStyleCnt="7">
        <dgm:presLayoutVars>
          <dgm:chMax val="0"/>
          <dgm:bulletEnabled val="1"/>
        </dgm:presLayoutVars>
      </dgm:prSet>
      <dgm:spPr/>
    </dgm:pt>
    <dgm:pt modelId="{672B7D53-65AB-4DBD-8A62-F63C4E6EA0A1}" type="pres">
      <dgm:prSet presAssocID="{07E5E314-8B3C-448E-9DED-5F0FC0303A28}" presName="spacer" presStyleCnt="0"/>
      <dgm:spPr/>
    </dgm:pt>
    <dgm:pt modelId="{11145703-1034-4830-8B2D-FFBAFE9ED6C8}" type="pres">
      <dgm:prSet presAssocID="{56ECA796-FCCC-42DE-AFB3-E2EB97388DA2}" presName="parentText" presStyleLbl="node1" presStyleIdx="3" presStyleCnt="7">
        <dgm:presLayoutVars>
          <dgm:chMax val="0"/>
          <dgm:bulletEnabled val="1"/>
        </dgm:presLayoutVars>
      </dgm:prSet>
      <dgm:spPr/>
    </dgm:pt>
    <dgm:pt modelId="{A8CC42BB-61D6-4BBA-A79A-197EDE227A36}" type="pres">
      <dgm:prSet presAssocID="{64409099-B0FF-42AB-9BC0-2491519F1DE4}" presName="spacer" presStyleCnt="0"/>
      <dgm:spPr/>
    </dgm:pt>
    <dgm:pt modelId="{EFE289E1-5807-4754-8A81-FADA1E34F748}" type="pres">
      <dgm:prSet presAssocID="{4F3D74B2-B61F-419C-8550-077BFE6D23CD}" presName="parentText" presStyleLbl="node1" presStyleIdx="4" presStyleCnt="7">
        <dgm:presLayoutVars>
          <dgm:chMax val="0"/>
          <dgm:bulletEnabled val="1"/>
        </dgm:presLayoutVars>
      </dgm:prSet>
      <dgm:spPr/>
    </dgm:pt>
    <dgm:pt modelId="{E9BA0FF9-1E11-4E2D-B274-A8168F168128}" type="pres">
      <dgm:prSet presAssocID="{036760E5-C0EC-4D91-997C-6ED6655B8B2A}" presName="spacer" presStyleCnt="0"/>
      <dgm:spPr/>
    </dgm:pt>
    <dgm:pt modelId="{A1EA0067-C650-4E36-AB89-DEF50ECBF966}" type="pres">
      <dgm:prSet presAssocID="{F797BA02-06D0-4D7B-A912-14EBB378853C}" presName="parentText" presStyleLbl="node1" presStyleIdx="5" presStyleCnt="7" custLinFactNeighborX="-8047" custLinFactNeighborY="-40088">
        <dgm:presLayoutVars>
          <dgm:chMax val="0"/>
          <dgm:bulletEnabled val="1"/>
        </dgm:presLayoutVars>
      </dgm:prSet>
      <dgm:spPr/>
    </dgm:pt>
    <dgm:pt modelId="{DC547ECA-0FC7-4C4B-9B91-BDDC8CEF4F68}" type="pres">
      <dgm:prSet presAssocID="{12B941BB-F240-44CF-8D4C-9FF6704D5850}" presName="spacer" presStyleCnt="0"/>
      <dgm:spPr/>
    </dgm:pt>
    <dgm:pt modelId="{5CECF5D2-1520-432A-A24D-555A46F105EA}" type="pres">
      <dgm:prSet presAssocID="{20CD8761-97E9-46D9-8888-A5931DFF953F}" presName="parentText" presStyleLbl="node1" presStyleIdx="6" presStyleCnt="7" custLinFactNeighborX="-8047" custLinFactNeighborY="-40088">
        <dgm:presLayoutVars>
          <dgm:chMax val="0"/>
          <dgm:bulletEnabled val="1"/>
        </dgm:presLayoutVars>
      </dgm:prSet>
      <dgm:spPr/>
    </dgm:pt>
  </dgm:ptLst>
  <dgm:cxnLst>
    <dgm:cxn modelId="{803ADF10-CBC5-47F4-9EB9-91575F7CFA15}" type="presOf" srcId="{4F3D74B2-B61F-419C-8550-077BFE6D23CD}" destId="{EFE289E1-5807-4754-8A81-FADA1E34F748}" srcOrd="0" destOrd="0" presId="urn:microsoft.com/office/officeart/2005/8/layout/vList2"/>
    <dgm:cxn modelId="{754BA312-2F6D-41CD-9E6C-E611ABA2EDB9}" type="presOf" srcId="{56ECA796-FCCC-42DE-AFB3-E2EB97388DA2}" destId="{11145703-1034-4830-8B2D-FFBAFE9ED6C8}" srcOrd="0" destOrd="0" presId="urn:microsoft.com/office/officeart/2005/8/layout/vList2"/>
    <dgm:cxn modelId="{36999A19-43F4-487F-B9FE-EDB36FC5FADD}" srcId="{4077B7F0-4EFC-4A51-9DEB-451F6020A469}" destId="{78AA158A-925F-44B6-AA31-D886557D8DFD}" srcOrd="0" destOrd="0" parTransId="{AA50E577-BDBC-4FB9-8FAA-D13ECCD4502C}" sibTransId="{92D36DBA-9C3E-431D-B9C4-1EBC47D00F92}"/>
    <dgm:cxn modelId="{1BDFCD26-852D-4ED3-BB6B-2AFB56B36B10}" type="presOf" srcId="{F070FCC1-8081-4BB9-9B86-546210713094}" destId="{89024B81-A07B-4502-A36B-E306D8D90200}" srcOrd="0" destOrd="0" presId="urn:microsoft.com/office/officeart/2005/8/layout/vList2"/>
    <dgm:cxn modelId="{392A6C2F-38F9-4621-AA9B-314536DF0C4B}" srcId="{4077B7F0-4EFC-4A51-9DEB-451F6020A469}" destId="{0C0449CB-D870-409E-9CE4-F24839C7D2CF}" srcOrd="2" destOrd="0" parTransId="{59B48BD7-EF48-4E77-8676-A1264C0F325B}" sibTransId="{07E5E314-8B3C-448E-9DED-5F0FC0303A28}"/>
    <dgm:cxn modelId="{2B9B9E5F-B7C3-464D-A971-39565D8FF47C}" type="presOf" srcId="{20CD8761-97E9-46D9-8888-A5931DFF953F}" destId="{5CECF5D2-1520-432A-A24D-555A46F105EA}" srcOrd="0" destOrd="0" presId="urn:microsoft.com/office/officeart/2005/8/layout/vList2"/>
    <dgm:cxn modelId="{07E09F41-31C6-466D-A6DF-F2E43CB0B427}" srcId="{4077B7F0-4EFC-4A51-9DEB-451F6020A469}" destId="{F797BA02-06D0-4D7B-A912-14EBB378853C}" srcOrd="5" destOrd="0" parTransId="{2A92C005-43AD-4DAA-9F73-27099F83120B}" sibTransId="{12B941BB-F240-44CF-8D4C-9FF6704D5850}"/>
    <dgm:cxn modelId="{16484248-558D-47E4-992D-AEB8C1F3F700}" srcId="{4077B7F0-4EFC-4A51-9DEB-451F6020A469}" destId="{20CD8761-97E9-46D9-8888-A5931DFF953F}" srcOrd="6" destOrd="0" parTransId="{B179FDB1-CCE9-4122-AC71-6E9BA69D5795}" sibTransId="{CD3E0999-94D3-46D6-A1B0-02A07AE87559}"/>
    <dgm:cxn modelId="{B0C14A48-7CA9-4BDC-953B-7A045EF9BB39}" type="presOf" srcId="{F797BA02-06D0-4D7B-A912-14EBB378853C}" destId="{A1EA0067-C650-4E36-AB89-DEF50ECBF966}" srcOrd="0" destOrd="0" presId="urn:microsoft.com/office/officeart/2005/8/layout/vList2"/>
    <dgm:cxn modelId="{59282E76-E251-4FEF-9DC1-3034E5509778}" type="presOf" srcId="{78AA158A-925F-44B6-AA31-D886557D8DFD}" destId="{98720950-BF6B-4A05-A236-5D7D4028722C}" srcOrd="0" destOrd="0" presId="urn:microsoft.com/office/officeart/2005/8/layout/vList2"/>
    <dgm:cxn modelId="{3E2C538C-3317-41B3-B4D0-CFA40F52DD87}" type="presOf" srcId="{4077B7F0-4EFC-4A51-9DEB-451F6020A469}" destId="{03F63974-2DAA-46AF-9D9E-E5B543257957}" srcOrd="0" destOrd="0" presId="urn:microsoft.com/office/officeart/2005/8/layout/vList2"/>
    <dgm:cxn modelId="{34A7A1A8-F745-4EEB-B2F8-F87A55B8C39D}" type="presOf" srcId="{0C0449CB-D870-409E-9CE4-F24839C7D2CF}" destId="{B619EEF8-65A5-46FF-B266-2F13A7884B59}" srcOrd="0" destOrd="0" presId="urn:microsoft.com/office/officeart/2005/8/layout/vList2"/>
    <dgm:cxn modelId="{9894FAB6-88B6-4DC7-96A9-973C7082DCBA}" srcId="{4077B7F0-4EFC-4A51-9DEB-451F6020A469}" destId="{4F3D74B2-B61F-419C-8550-077BFE6D23CD}" srcOrd="4" destOrd="0" parTransId="{271CF2A8-351B-46C6-9A44-23EE5E57A139}" sibTransId="{036760E5-C0EC-4D91-997C-6ED6655B8B2A}"/>
    <dgm:cxn modelId="{4E5957CD-7DDC-4B07-8368-1122510E9A8D}" srcId="{4077B7F0-4EFC-4A51-9DEB-451F6020A469}" destId="{F070FCC1-8081-4BB9-9B86-546210713094}" srcOrd="1" destOrd="0" parTransId="{BE17D213-9002-4FAA-820E-7758E023CF29}" sibTransId="{4243F848-EF77-4E10-ACC2-0C97DB2ECD4F}"/>
    <dgm:cxn modelId="{A6C9FAF0-8920-4D80-B16B-B7B98F37D229}" srcId="{4077B7F0-4EFC-4A51-9DEB-451F6020A469}" destId="{56ECA796-FCCC-42DE-AFB3-E2EB97388DA2}" srcOrd="3" destOrd="0" parTransId="{B5D037B1-6E32-492D-A719-CE6D64740220}" sibTransId="{64409099-B0FF-42AB-9BC0-2491519F1DE4}"/>
    <dgm:cxn modelId="{CA2FFF2F-61C6-4DA9-A03E-CAADEA8FF2B1}" type="presParOf" srcId="{03F63974-2DAA-46AF-9D9E-E5B543257957}" destId="{98720950-BF6B-4A05-A236-5D7D4028722C}" srcOrd="0" destOrd="0" presId="urn:microsoft.com/office/officeart/2005/8/layout/vList2"/>
    <dgm:cxn modelId="{3334F892-20C4-4404-AB9E-4126C8AA0762}" type="presParOf" srcId="{03F63974-2DAA-46AF-9D9E-E5B543257957}" destId="{43C765DE-B72A-48D9-AECB-CA70F9E72E31}" srcOrd="1" destOrd="0" presId="urn:microsoft.com/office/officeart/2005/8/layout/vList2"/>
    <dgm:cxn modelId="{C2B7A07D-2F20-4DE7-9E5F-84AE86CF3D34}" type="presParOf" srcId="{03F63974-2DAA-46AF-9D9E-E5B543257957}" destId="{89024B81-A07B-4502-A36B-E306D8D90200}" srcOrd="2" destOrd="0" presId="urn:microsoft.com/office/officeart/2005/8/layout/vList2"/>
    <dgm:cxn modelId="{5CC660B4-2B3D-40A5-9CC0-25405869CF6D}" type="presParOf" srcId="{03F63974-2DAA-46AF-9D9E-E5B543257957}" destId="{D3ABF0F8-8BD6-4B93-A3C4-2250492C09D1}" srcOrd="3" destOrd="0" presId="urn:microsoft.com/office/officeart/2005/8/layout/vList2"/>
    <dgm:cxn modelId="{C43E9012-6BCF-4B1D-BA4F-9CF6FF2A26FF}" type="presParOf" srcId="{03F63974-2DAA-46AF-9D9E-E5B543257957}" destId="{B619EEF8-65A5-46FF-B266-2F13A7884B59}" srcOrd="4" destOrd="0" presId="urn:microsoft.com/office/officeart/2005/8/layout/vList2"/>
    <dgm:cxn modelId="{D8A1A59C-469B-401F-B7C3-5F5768A85E52}" type="presParOf" srcId="{03F63974-2DAA-46AF-9D9E-E5B543257957}" destId="{672B7D53-65AB-4DBD-8A62-F63C4E6EA0A1}" srcOrd="5" destOrd="0" presId="urn:microsoft.com/office/officeart/2005/8/layout/vList2"/>
    <dgm:cxn modelId="{609EEAFD-4238-4F6C-8BE7-9E16E4913AF4}" type="presParOf" srcId="{03F63974-2DAA-46AF-9D9E-E5B543257957}" destId="{11145703-1034-4830-8B2D-FFBAFE9ED6C8}" srcOrd="6" destOrd="0" presId="urn:microsoft.com/office/officeart/2005/8/layout/vList2"/>
    <dgm:cxn modelId="{38AEBA5D-69E3-400C-8759-86AFC1AD6D4E}" type="presParOf" srcId="{03F63974-2DAA-46AF-9D9E-E5B543257957}" destId="{A8CC42BB-61D6-4BBA-A79A-197EDE227A36}" srcOrd="7" destOrd="0" presId="urn:microsoft.com/office/officeart/2005/8/layout/vList2"/>
    <dgm:cxn modelId="{C612C9F1-BB78-4D87-8A54-A36D17C244F7}" type="presParOf" srcId="{03F63974-2DAA-46AF-9D9E-E5B543257957}" destId="{EFE289E1-5807-4754-8A81-FADA1E34F748}" srcOrd="8" destOrd="0" presId="urn:microsoft.com/office/officeart/2005/8/layout/vList2"/>
    <dgm:cxn modelId="{70ADBC54-8B81-4E86-AAC4-BA88C51040C7}" type="presParOf" srcId="{03F63974-2DAA-46AF-9D9E-E5B543257957}" destId="{E9BA0FF9-1E11-4E2D-B274-A8168F168128}" srcOrd="9" destOrd="0" presId="urn:microsoft.com/office/officeart/2005/8/layout/vList2"/>
    <dgm:cxn modelId="{48D68BAF-D482-4509-B370-303388EABB96}" type="presParOf" srcId="{03F63974-2DAA-46AF-9D9E-E5B543257957}" destId="{A1EA0067-C650-4E36-AB89-DEF50ECBF966}" srcOrd="10" destOrd="0" presId="urn:microsoft.com/office/officeart/2005/8/layout/vList2"/>
    <dgm:cxn modelId="{812ED495-C004-4F3D-9D97-1BA62CCF7B22}" type="presParOf" srcId="{03F63974-2DAA-46AF-9D9E-E5B543257957}" destId="{DC547ECA-0FC7-4C4B-9B91-BDDC8CEF4F68}" srcOrd="11" destOrd="0" presId="urn:microsoft.com/office/officeart/2005/8/layout/vList2"/>
    <dgm:cxn modelId="{4D216352-202F-4E63-87E9-E8EE9CD9DBBB}" type="presParOf" srcId="{03F63974-2DAA-46AF-9D9E-E5B543257957}" destId="{5CECF5D2-1520-432A-A24D-555A46F105EA}" srcOrd="12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88EFA4CC-304E-42C6-8052-06CE22487A83}" type="doc">
      <dgm:prSet loTypeId="urn:microsoft.com/office/officeart/2005/8/layout/pyramid1" loCatId="pyramid" qsTypeId="urn:microsoft.com/office/officeart/2005/8/quickstyle/simple1" qsCatId="simple" csTypeId="urn:microsoft.com/office/officeart/2005/8/colors/colorful1" csCatId="colorful" phldr="1"/>
      <dgm:spPr/>
      <dgm:t>
        <a:bodyPr/>
        <a:lstStyle/>
        <a:p>
          <a:endParaRPr lang="en-GB"/>
        </a:p>
      </dgm:t>
    </dgm:pt>
    <dgm:pt modelId="{4CB86B23-DCA5-4E75-B728-05B835E9DC7B}">
      <dgm:prSet phldrT="[Text]" custT="1"/>
      <dgm:spPr/>
      <dgm:t>
        <a:bodyPr/>
        <a:lstStyle/>
        <a:p>
          <a:r>
            <a:rPr lang="en-GB" sz="1200" dirty="0"/>
            <a:t>Tier 5</a:t>
          </a:r>
        </a:p>
        <a:p>
          <a:r>
            <a:rPr lang="en-GB" sz="2500" dirty="0"/>
            <a:t>CASY</a:t>
          </a:r>
        </a:p>
        <a:p>
          <a:r>
            <a:rPr lang="en-GB" sz="2500" dirty="0"/>
            <a:t>Counselling</a:t>
          </a:r>
        </a:p>
      </dgm:t>
    </dgm:pt>
    <dgm:pt modelId="{0FFF71C9-D1F4-4834-8DAF-909FE54358F6}" type="parTrans" cxnId="{A9B5F0B6-7C3E-4F72-9021-2CFD9BDA44E6}">
      <dgm:prSet/>
      <dgm:spPr/>
      <dgm:t>
        <a:bodyPr/>
        <a:lstStyle/>
        <a:p>
          <a:endParaRPr lang="en-GB"/>
        </a:p>
      </dgm:t>
    </dgm:pt>
    <dgm:pt modelId="{23B41A6F-DEBC-4FEB-AB5E-2B2A5FA3C1D3}" type="sibTrans" cxnId="{A9B5F0B6-7C3E-4F72-9021-2CFD9BDA44E6}">
      <dgm:prSet/>
      <dgm:spPr/>
      <dgm:t>
        <a:bodyPr/>
        <a:lstStyle/>
        <a:p>
          <a:endParaRPr lang="en-GB"/>
        </a:p>
      </dgm:t>
    </dgm:pt>
    <dgm:pt modelId="{9C500A3C-ABCF-4CF4-9354-3D9CEC090F8C}">
      <dgm:prSet phldrT="[Text]" custT="1"/>
      <dgm:spPr/>
      <dgm:t>
        <a:bodyPr/>
        <a:lstStyle/>
        <a:p>
          <a:r>
            <a:rPr lang="en-GB" sz="1200" dirty="0"/>
            <a:t>Tier 4</a:t>
          </a:r>
        </a:p>
        <a:p>
          <a:r>
            <a:rPr lang="en-GB" sz="3000" dirty="0"/>
            <a:t>External professionals</a:t>
          </a:r>
        </a:p>
      </dgm:t>
    </dgm:pt>
    <dgm:pt modelId="{C3BB3B2D-4C57-4CAB-85F3-D949B66879BA}" type="parTrans" cxnId="{342D82BC-08CF-48D7-844F-68556E741D1A}">
      <dgm:prSet/>
      <dgm:spPr/>
      <dgm:t>
        <a:bodyPr/>
        <a:lstStyle/>
        <a:p>
          <a:endParaRPr lang="en-GB"/>
        </a:p>
      </dgm:t>
    </dgm:pt>
    <dgm:pt modelId="{9DED796B-2D6C-4150-A43E-51DC2FF76409}" type="sibTrans" cxnId="{342D82BC-08CF-48D7-844F-68556E741D1A}">
      <dgm:prSet/>
      <dgm:spPr/>
      <dgm:t>
        <a:bodyPr/>
        <a:lstStyle/>
        <a:p>
          <a:endParaRPr lang="en-GB"/>
        </a:p>
      </dgm:t>
    </dgm:pt>
    <dgm:pt modelId="{1F0F9CAE-1B69-4BDE-8978-537289BEAA29}">
      <dgm:prSet phldrT="[Text]" custT="1"/>
      <dgm:spPr/>
      <dgm:t>
        <a:bodyPr/>
        <a:lstStyle/>
        <a:p>
          <a:r>
            <a:rPr lang="en-GB" sz="1200" dirty="0"/>
            <a:t>Tier 3</a:t>
          </a:r>
        </a:p>
        <a:p>
          <a:r>
            <a:rPr lang="en-GB" sz="2900" dirty="0"/>
            <a:t>Listening Service</a:t>
          </a:r>
        </a:p>
      </dgm:t>
    </dgm:pt>
    <dgm:pt modelId="{49AF73D6-31D1-4E49-8892-AAA643752593}" type="parTrans" cxnId="{E35276CA-DE36-4E30-9045-96D19BF135B0}">
      <dgm:prSet/>
      <dgm:spPr/>
      <dgm:t>
        <a:bodyPr/>
        <a:lstStyle/>
        <a:p>
          <a:endParaRPr lang="en-GB"/>
        </a:p>
      </dgm:t>
    </dgm:pt>
    <dgm:pt modelId="{DA25CA08-2A10-4DC0-A1E5-815197CD7C1D}" type="sibTrans" cxnId="{E35276CA-DE36-4E30-9045-96D19BF135B0}">
      <dgm:prSet/>
      <dgm:spPr/>
      <dgm:t>
        <a:bodyPr/>
        <a:lstStyle/>
        <a:p>
          <a:endParaRPr lang="en-GB"/>
        </a:p>
      </dgm:t>
    </dgm:pt>
    <dgm:pt modelId="{7B58DFA5-A8F2-41C6-9531-E67C19358B41}">
      <dgm:prSet phldrT="[Text]" custT="1"/>
      <dgm:spPr/>
      <dgm:t>
        <a:bodyPr/>
        <a:lstStyle/>
        <a:p>
          <a:r>
            <a:rPr lang="en-GB" sz="1200" dirty="0"/>
            <a:t>Tier 2</a:t>
          </a:r>
        </a:p>
        <a:p>
          <a:r>
            <a:rPr lang="en-GB" sz="2900" dirty="0"/>
            <a:t>Wellbeing Ambassadors</a:t>
          </a:r>
        </a:p>
      </dgm:t>
    </dgm:pt>
    <dgm:pt modelId="{6089DE24-8751-4B8B-96B7-D75E618E3FEC}" type="parTrans" cxnId="{5B90A54D-829B-4665-83DE-2A5123818353}">
      <dgm:prSet/>
      <dgm:spPr/>
      <dgm:t>
        <a:bodyPr/>
        <a:lstStyle/>
        <a:p>
          <a:endParaRPr lang="en-GB"/>
        </a:p>
      </dgm:t>
    </dgm:pt>
    <dgm:pt modelId="{EAD139C8-00EE-4747-A6A6-42D2410698F0}" type="sibTrans" cxnId="{5B90A54D-829B-4665-83DE-2A5123818353}">
      <dgm:prSet/>
      <dgm:spPr/>
      <dgm:t>
        <a:bodyPr/>
        <a:lstStyle/>
        <a:p>
          <a:endParaRPr lang="en-GB"/>
        </a:p>
      </dgm:t>
    </dgm:pt>
    <dgm:pt modelId="{5C6D4A1B-1EC5-485D-B170-0CAC7BA4048C}">
      <dgm:prSet phldrT="[Text]" custT="1"/>
      <dgm:spPr/>
      <dgm:t>
        <a:bodyPr/>
        <a:lstStyle/>
        <a:p>
          <a:r>
            <a:rPr lang="en-GB" sz="1200" dirty="0"/>
            <a:t>Tier 1</a:t>
          </a:r>
        </a:p>
        <a:p>
          <a:r>
            <a:rPr lang="en-GB" sz="2200" dirty="0"/>
            <a:t>Universal support. Tutor activities, Personal Development and PSHE activities, newsletter articles and wellbeing activities. The library and Wellbeing Hub are spaces for you to use and promote your wellbeing </a:t>
          </a:r>
        </a:p>
      </dgm:t>
    </dgm:pt>
    <dgm:pt modelId="{E2152C95-470F-43EF-B46F-09F0C504615E}" type="parTrans" cxnId="{F7E247B8-51DA-4AF4-83CA-F2524B177CA3}">
      <dgm:prSet/>
      <dgm:spPr/>
      <dgm:t>
        <a:bodyPr/>
        <a:lstStyle/>
        <a:p>
          <a:endParaRPr lang="en-GB"/>
        </a:p>
      </dgm:t>
    </dgm:pt>
    <dgm:pt modelId="{F7B3C913-0268-4668-BC84-8EEC7DAE6E43}" type="sibTrans" cxnId="{F7E247B8-51DA-4AF4-83CA-F2524B177CA3}">
      <dgm:prSet/>
      <dgm:spPr/>
      <dgm:t>
        <a:bodyPr/>
        <a:lstStyle/>
        <a:p>
          <a:endParaRPr lang="en-GB"/>
        </a:p>
      </dgm:t>
    </dgm:pt>
    <dgm:pt modelId="{90CCC510-8BE3-4B8C-9DAE-61817B97C6E0}" type="pres">
      <dgm:prSet presAssocID="{88EFA4CC-304E-42C6-8052-06CE22487A83}" presName="Name0" presStyleCnt="0">
        <dgm:presLayoutVars>
          <dgm:dir/>
          <dgm:animLvl val="lvl"/>
          <dgm:resizeHandles val="exact"/>
        </dgm:presLayoutVars>
      </dgm:prSet>
      <dgm:spPr/>
    </dgm:pt>
    <dgm:pt modelId="{04E13878-2012-471A-8B10-58320CF13C01}" type="pres">
      <dgm:prSet presAssocID="{4CB86B23-DCA5-4E75-B728-05B835E9DC7B}" presName="Name8" presStyleCnt="0"/>
      <dgm:spPr/>
    </dgm:pt>
    <dgm:pt modelId="{005D80F5-D284-470C-8C04-6BA1EC5FC3D8}" type="pres">
      <dgm:prSet presAssocID="{4CB86B23-DCA5-4E75-B728-05B835E9DC7B}" presName="level" presStyleLbl="node1" presStyleIdx="0" presStyleCnt="5" custScaleY="166785">
        <dgm:presLayoutVars>
          <dgm:chMax val="1"/>
          <dgm:bulletEnabled val="1"/>
        </dgm:presLayoutVars>
      </dgm:prSet>
      <dgm:spPr/>
    </dgm:pt>
    <dgm:pt modelId="{9B595E55-11E2-4020-ADD6-AEE0A4C476FB}" type="pres">
      <dgm:prSet presAssocID="{4CB86B23-DCA5-4E75-B728-05B835E9DC7B}" presName="levelTx" presStyleLbl="revTx" presStyleIdx="0" presStyleCnt="0">
        <dgm:presLayoutVars>
          <dgm:chMax val="1"/>
          <dgm:bulletEnabled val="1"/>
        </dgm:presLayoutVars>
      </dgm:prSet>
      <dgm:spPr/>
    </dgm:pt>
    <dgm:pt modelId="{4B8FFDBC-BE8D-4251-9E28-FB69E6EE749D}" type="pres">
      <dgm:prSet presAssocID="{9C500A3C-ABCF-4CF4-9354-3D9CEC090F8C}" presName="Name8" presStyleCnt="0"/>
      <dgm:spPr/>
    </dgm:pt>
    <dgm:pt modelId="{6E975CAE-AD06-443C-9F60-0248DD8ED5B7}" type="pres">
      <dgm:prSet presAssocID="{9C500A3C-ABCF-4CF4-9354-3D9CEC090F8C}" presName="level" presStyleLbl="node1" presStyleIdx="1" presStyleCnt="5">
        <dgm:presLayoutVars>
          <dgm:chMax val="1"/>
          <dgm:bulletEnabled val="1"/>
        </dgm:presLayoutVars>
      </dgm:prSet>
      <dgm:spPr/>
    </dgm:pt>
    <dgm:pt modelId="{6D1642CF-3249-48AB-8F25-E53FC2727410}" type="pres">
      <dgm:prSet presAssocID="{9C500A3C-ABCF-4CF4-9354-3D9CEC090F8C}" presName="levelTx" presStyleLbl="revTx" presStyleIdx="0" presStyleCnt="0">
        <dgm:presLayoutVars>
          <dgm:chMax val="1"/>
          <dgm:bulletEnabled val="1"/>
        </dgm:presLayoutVars>
      </dgm:prSet>
      <dgm:spPr/>
    </dgm:pt>
    <dgm:pt modelId="{3C249FB4-DD8F-4B16-A3CF-C71D25434944}" type="pres">
      <dgm:prSet presAssocID="{1F0F9CAE-1B69-4BDE-8978-537289BEAA29}" presName="Name8" presStyleCnt="0"/>
      <dgm:spPr/>
    </dgm:pt>
    <dgm:pt modelId="{A7931504-DCF0-493D-995B-605FD5AEC106}" type="pres">
      <dgm:prSet presAssocID="{1F0F9CAE-1B69-4BDE-8978-537289BEAA29}" presName="level" presStyleLbl="node1" presStyleIdx="2" presStyleCnt="5">
        <dgm:presLayoutVars>
          <dgm:chMax val="1"/>
          <dgm:bulletEnabled val="1"/>
        </dgm:presLayoutVars>
      </dgm:prSet>
      <dgm:spPr/>
    </dgm:pt>
    <dgm:pt modelId="{1F85ED9B-2A79-476A-B453-3239C5B7735C}" type="pres">
      <dgm:prSet presAssocID="{1F0F9CAE-1B69-4BDE-8978-537289BEAA29}" presName="levelTx" presStyleLbl="revTx" presStyleIdx="0" presStyleCnt="0">
        <dgm:presLayoutVars>
          <dgm:chMax val="1"/>
          <dgm:bulletEnabled val="1"/>
        </dgm:presLayoutVars>
      </dgm:prSet>
      <dgm:spPr/>
    </dgm:pt>
    <dgm:pt modelId="{9F57BDEE-686F-4079-AB63-EADDF4BB9917}" type="pres">
      <dgm:prSet presAssocID="{7B58DFA5-A8F2-41C6-9531-E67C19358B41}" presName="Name8" presStyleCnt="0"/>
      <dgm:spPr/>
    </dgm:pt>
    <dgm:pt modelId="{661A6AFC-3797-4C4F-8616-09C99D42EF63}" type="pres">
      <dgm:prSet presAssocID="{7B58DFA5-A8F2-41C6-9531-E67C19358B41}" presName="level" presStyleLbl="node1" presStyleIdx="3" presStyleCnt="5">
        <dgm:presLayoutVars>
          <dgm:chMax val="1"/>
          <dgm:bulletEnabled val="1"/>
        </dgm:presLayoutVars>
      </dgm:prSet>
      <dgm:spPr/>
    </dgm:pt>
    <dgm:pt modelId="{F137252B-9855-47C5-A245-7CD6101E8F92}" type="pres">
      <dgm:prSet presAssocID="{7B58DFA5-A8F2-41C6-9531-E67C19358B41}" presName="levelTx" presStyleLbl="revTx" presStyleIdx="0" presStyleCnt="0">
        <dgm:presLayoutVars>
          <dgm:chMax val="1"/>
          <dgm:bulletEnabled val="1"/>
        </dgm:presLayoutVars>
      </dgm:prSet>
      <dgm:spPr/>
    </dgm:pt>
    <dgm:pt modelId="{2CF7CC56-8470-4A77-BE22-5F8ECA7CC1DE}" type="pres">
      <dgm:prSet presAssocID="{5C6D4A1B-1EC5-485D-B170-0CAC7BA4048C}" presName="Name8" presStyleCnt="0"/>
      <dgm:spPr/>
    </dgm:pt>
    <dgm:pt modelId="{A89CCB87-8374-4F27-9B12-CF9A54AA9A49}" type="pres">
      <dgm:prSet presAssocID="{5C6D4A1B-1EC5-485D-B170-0CAC7BA4048C}" presName="level" presStyleLbl="node1" presStyleIdx="4" presStyleCnt="5" custScaleY="182782">
        <dgm:presLayoutVars>
          <dgm:chMax val="1"/>
          <dgm:bulletEnabled val="1"/>
        </dgm:presLayoutVars>
      </dgm:prSet>
      <dgm:spPr/>
    </dgm:pt>
    <dgm:pt modelId="{BD5FC602-F884-4AFD-9FBF-0F39D3B96683}" type="pres">
      <dgm:prSet presAssocID="{5C6D4A1B-1EC5-485D-B170-0CAC7BA4048C}" presName="levelTx" presStyleLbl="revTx" presStyleIdx="0" presStyleCnt="0">
        <dgm:presLayoutVars>
          <dgm:chMax val="1"/>
          <dgm:bulletEnabled val="1"/>
        </dgm:presLayoutVars>
      </dgm:prSet>
      <dgm:spPr/>
    </dgm:pt>
  </dgm:ptLst>
  <dgm:cxnLst>
    <dgm:cxn modelId="{3399510B-B84E-44B6-BCFA-AD296B4E74DB}" type="presOf" srcId="{7B58DFA5-A8F2-41C6-9531-E67C19358B41}" destId="{661A6AFC-3797-4C4F-8616-09C99D42EF63}" srcOrd="0" destOrd="0" presId="urn:microsoft.com/office/officeart/2005/8/layout/pyramid1"/>
    <dgm:cxn modelId="{C58B8B0E-2735-46DC-BCFD-8D5B097727C0}" type="presOf" srcId="{1F0F9CAE-1B69-4BDE-8978-537289BEAA29}" destId="{A7931504-DCF0-493D-995B-605FD5AEC106}" srcOrd="0" destOrd="0" presId="urn:microsoft.com/office/officeart/2005/8/layout/pyramid1"/>
    <dgm:cxn modelId="{32EC262F-1045-4EE6-9D26-2362B86CBA1E}" type="presOf" srcId="{4CB86B23-DCA5-4E75-B728-05B835E9DC7B}" destId="{9B595E55-11E2-4020-ADD6-AEE0A4C476FB}" srcOrd="1" destOrd="0" presId="urn:microsoft.com/office/officeart/2005/8/layout/pyramid1"/>
    <dgm:cxn modelId="{3C34EF35-DB88-4DC0-A169-C945D66D7E9B}" type="presOf" srcId="{9C500A3C-ABCF-4CF4-9354-3D9CEC090F8C}" destId="{6D1642CF-3249-48AB-8F25-E53FC2727410}" srcOrd="1" destOrd="0" presId="urn:microsoft.com/office/officeart/2005/8/layout/pyramid1"/>
    <dgm:cxn modelId="{82433445-D33B-485D-A2A3-36E9785920C9}" type="presOf" srcId="{5C6D4A1B-1EC5-485D-B170-0CAC7BA4048C}" destId="{A89CCB87-8374-4F27-9B12-CF9A54AA9A49}" srcOrd="0" destOrd="0" presId="urn:microsoft.com/office/officeart/2005/8/layout/pyramid1"/>
    <dgm:cxn modelId="{5B90A54D-829B-4665-83DE-2A5123818353}" srcId="{88EFA4CC-304E-42C6-8052-06CE22487A83}" destId="{7B58DFA5-A8F2-41C6-9531-E67C19358B41}" srcOrd="3" destOrd="0" parTransId="{6089DE24-8751-4B8B-96B7-D75E618E3FEC}" sibTransId="{EAD139C8-00EE-4747-A6A6-42D2410698F0}"/>
    <dgm:cxn modelId="{21AB5C55-4DE2-4CBD-B65B-E4290FF0C0A8}" type="presOf" srcId="{9C500A3C-ABCF-4CF4-9354-3D9CEC090F8C}" destId="{6E975CAE-AD06-443C-9F60-0248DD8ED5B7}" srcOrd="0" destOrd="0" presId="urn:microsoft.com/office/officeart/2005/8/layout/pyramid1"/>
    <dgm:cxn modelId="{2FCEE788-0237-459C-8FFD-CB89B80B038B}" type="presOf" srcId="{7B58DFA5-A8F2-41C6-9531-E67C19358B41}" destId="{F137252B-9855-47C5-A245-7CD6101E8F92}" srcOrd="1" destOrd="0" presId="urn:microsoft.com/office/officeart/2005/8/layout/pyramid1"/>
    <dgm:cxn modelId="{49BBAD91-4C95-4732-AC68-ECC6D41954ED}" type="presOf" srcId="{1F0F9CAE-1B69-4BDE-8978-537289BEAA29}" destId="{1F85ED9B-2A79-476A-B453-3239C5B7735C}" srcOrd="1" destOrd="0" presId="urn:microsoft.com/office/officeart/2005/8/layout/pyramid1"/>
    <dgm:cxn modelId="{C49C64AA-72CB-487E-9BBA-67E12CDF9BB9}" type="presOf" srcId="{88EFA4CC-304E-42C6-8052-06CE22487A83}" destId="{90CCC510-8BE3-4B8C-9DAE-61817B97C6E0}" srcOrd="0" destOrd="0" presId="urn:microsoft.com/office/officeart/2005/8/layout/pyramid1"/>
    <dgm:cxn modelId="{A9B5F0B6-7C3E-4F72-9021-2CFD9BDA44E6}" srcId="{88EFA4CC-304E-42C6-8052-06CE22487A83}" destId="{4CB86B23-DCA5-4E75-B728-05B835E9DC7B}" srcOrd="0" destOrd="0" parTransId="{0FFF71C9-D1F4-4834-8DAF-909FE54358F6}" sibTransId="{23B41A6F-DEBC-4FEB-AB5E-2B2A5FA3C1D3}"/>
    <dgm:cxn modelId="{F7E247B8-51DA-4AF4-83CA-F2524B177CA3}" srcId="{88EFA4CC-304E-42C6-8052-06CE22487A83}" destId="{5C6D4A1B-1EC5-485D-B170-0CAC7BA4048C}" srcOrd="4" destOrd="0" parTransId="{E2152C95-470F-43EF-B46F-09F0C504615E}" sibTransId="{F7B3C913-0268-4668-BC84-8EEC7DAE6E43}"/>
    <dgm:cxn modelId="{EA3293B8-400D-450C-B52D-6893B1A5C0F2}" type="presOf" srcId="{5C6D4A1B-1EC5-485D-B170-0CAC7BA4048C}" destId="{BD5FC602-F884-4AFD-9FBF-0F39D3B96683}" srcOrd="1" destOrd="0" presId="urn:microsoft.com/office/officeart/2005/8/layout/pyramid1"/>
    <dgm:cxn modelId="{342D82BC-08CF-48D7-844F-68556E741D1A}" srcId="{88EFA4CC-304E-42C6-8052-06CE22487A83}" destId="{9C500A3C-ABCF-4CF4-9354-3D9CEC090F8C}" srcOrd="1" destOrd="0" parTransId="{C3BB3B2D-4C57-4CAB-85F3-D949B66879BA}" sibTransId="{9DED796B-2D6C-4150-A43E-51DC2FF76409}"/>
    <dgm:cxn modelId="{E35276CA-DE36-4E30-9045-96D19BF135B0}" srcId="{88EFA4CC-304E-42C6-8052-06CE22487A83}" destId="{1F0F9CAE-1B69-4BDE-8978-537289BEAA29}" srcOrd="2" destOrd="0" parTransId="{49AF73D6-31D1-4E49-8892-AAA643752593}" sibTransId="{DA25CA08-2A10-4DC0-A1E5-815197CD7C1D}"/>
    <dgm:cxn modelId="{138344DE-1B89-48B4-BF8E-38BD65F0D0AE}" type="presOf" srcId="{4CB86B23-DCA5-4E75-B728-05B835E9DC7B}" destId="{005D80F5-D284-470C-8C04-6BA1EC5FC3D8}" srcOrd="0" destOrd="0" presId="urn:microsoft.com/office/officeart/2005/8/layout/pyramid1"/>
    <dgm:cxn modelId="{F03CECAC-BFD5-43D7-8D6A-2362EB3C907C}" type="presParOf" srcId="{90CCC510-8BE3-4B8C-9DAE-61817B97C6E0}" destId="{04E13878-2012-471A-8B10-58320CF13C01}" srcOrd="0" destOrd="0" presId="urn:microsoft.com/office/officeart/2005/8/layout/pyramid1"/>
    <dgm:cxn modelId="{B9CE2FEB-74E7-482A-9985-6DA05DB96F7D}" type="presParOf" srcId="{04E13878-2012-471A-8B10-58320CF13C01}" destId="{005D80F5-D284-470C-8C04-6BA1EC5FC3D8}" srcOrd="0" destOrd="0" presId="urn:microsoft.com/office/officeart/2005/8/layout/pyramid1"/>
    <dgm:cxn modelId="{54782C45-0025-4373-AF56-22EEFFA454F4}" type="presParOf" srcId="{04E13878-2012-471A-8B10-58320CF13C01}" destId="{9B595E55-11E2-4020-ADD6-AEE0A4C476FB}" srcOrd="1" destOrd="0" presId="urn:microsoft.com/office/officeart/2005/8/layout/pyramid1"/>
    <dgm:cxn modelId="{58E60FD9-70BA-4981-A15E-BC97F0E760C8}" type="presParOf" srcId="{90CCC510-8BE3-4B8C-9DAE-61817B97C6E0}" destId="{4B8FFDBC-BE8D-4251-9E28-FB69E6EE749D}" srcOrd="1" destOrd="0" presId="urn:microsoft.com/office/officeart/2005/8/layout/pyramid1"/>
    <dgm:cxn modelId="{51E47FDC-E0F6-40E8-A768-4EB821FCE35F}" type="presParOf" srcId="{4B8FFDBC-BE8D-4251-9E28-FB69E6EE749D}" destId="{6E975CAE-AD06-443C-9F60-0248DD8ED5B7}" srcOrd="0" destOrd="0" presId="urn:microsoft.com/office/officeart/2005/8/layout/pyramid1"/>
    <dgm:cxn modelId="{5771207E-463F-439B-9530-4A190CC81046}" type="presParOf" srcId="{4B8FFDBC-BE8D-4251-9E28-FB69E6EE749D}" destId="{6D1642CF-3249-48AB-8F25-E53FC2727410}" srcOrd="1" destOrd="0" presId="urn:microsoft.com/office/officeart/2005/8/layout/pyramid1"/>
    <dgm:cxn modelId="{966DEC30-7EA3-4C79-A244-169669D0BEC4}" type="presParOf" srcId="{90CCC510-8BE3-4B8C-9DAE-61817B97C6E0}" destId="{3C249FB4-DD8F-4B16-A3CF-C71D25434944}" srcOrd="2" destOrd="0" presId="urn:microsoft.com/office/officeart/2005/8/layout/pyramid1"/>
    <dgm:cxn modelId="{1877750B-3F1D-49B2-BE63-B264DCD0B2A5}" type="presParOf" srcId="{3C249FB4-DD8F-4B16-A3CF-C71D25434944}" destId="{A7931504-DCF0-493D-995B-605FD5AEC106}" srcOrd="0" destOrd="0" presId="urn:microsoft.com/office/officeart/2005/8/layout/pyramid1"/>
    <dgm:cxn modelId="{F1D5C893-DD43-4C63-9B5F-5798BFBF0456}" type="presParOf" srcId="{3C249FB4-DD8F-4B16-A3CF-C71D25434944}" destId="{1F85ED9B-2A79-476A-B453-3239C5B7735C}" srcOrd="1" destOrd="0" presId="urn:microsoft.com/office/officeart/2005/8/layout/pyramid1"/>
    <dgm:cxn modelId="{EE3A805B-C960-453A-8674-FC39644589D6}" type="presParOf" srcId="{90CCC510-8BE3-4B8C-9DAE-61817B97C6E0}" destId="{9F57BDEE-686F-4079-AB63-EADDF4BB9917}" srcOrd="3" destOrd="0" presId="urn:microsoft.com/office/officeart/2005/8/layout/pyramid1"/>
    <dgm:cxn modelId="{C4AB4782-4BF5-4090-B676-0577A8F724D9}" type="presParOf" srcId="{9F57BDEE-686F-4079-AB63-EADDF4BB9917}" destId="{661A6AFC-3797-4C4F-8616-09C99D42EF63}" srcOrd="0" destOrd="0" presId="urn:microsoft.com/office/officeart/2005/8/layout/pyramid1"/>
    <dgm:cxn modelId="{53134962-E32A-4ED4-AF4C-D4899EB46D9B}" type="presParOf" srcId="{9F57BDEE-686F-4079-AB63-EADDF4BB9917}" destId="{F137252B-9855-47C5-A245-7CD6101E8F92}" srcOrd="1" destOrd="0" presId="urn:microsoft.com/office/officeart/2005/8/layout/pyramid1"/>
    <dgm:cxn modelId="{66228D79-6DC6-4987-A9E8-D9B2A054B77F}" type="presParOf" srcId="{90CCC510-8BE3-4B8C-9DAE-61817B97C6E0}" destId="{2CF7CC56-8470-4A77-BE22-5F8ECA7CC1DE}" srcOrd="4" destOrd="0" presId="urn:microsoft.com/office/officeart/2005/8/layout/pyramid1"/>
    <dgm:cxn modelId="{98D5DCBC-76F3-4B20-9BB8-CDFEB7AEF690}" type="presParOf" srcId="{2CF7CC56-8470-4A77-BE22-5F8ECA7CC1DE}" destId="{A89CCB87-8374-4F27-9B12-CF9A54AA9A49}" srcOrd="0" destOrd="0" presId="urn:microsoft.com/office/officeart/2005/8/layout/pyramid1"/>
    <dgm:cxn modelId="{5803506C-91E2-480F-B7D9-BDACA26BB259}" type="presParOf" srcId="{2CF7CC56-8470-4A77-BE22-5F8ECA7CC1DE}" destId="{BD5FC602-F884-4AFD-9FBF-0F39D3B96683}" srcOrd="1" destOrd="0" presId="urn:microsoft.com/office/officeart/2005/8/layout/pyramid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  <a:ext uri="{C62137D5-CB1D-491B-B009-E17868A290BF}">
      <dgm14:recolorImg xmlns:dgm14="http://schemas.microsoft.com/office/drawing/2010/diagram" val="1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614FC69-1486-421A-8D1C-C1151E32D5C1}">
      <dsp:nvSpPr>
        <dsp:cNvPr id="0" name=""/>
        <dsp:cNvSpPr/>
      </dsp:nvSpPr>
      <dsp:spPr>
        <a:xfrm>
          <a:off x="952" y="651248"/>
          <a:ext cx="3857624" cy="4629149"/>
        </a:xfrm>
        <a:prstGeom prst="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81048" tIns="0" rIns="381048" bIns="330200" numCol="1" spcCol="1270" anchor="t" anchorCtr="0">
          <a:noAutofit/>
        </a:bodyPr>
        <a:lstStyle/>
        <a:p>
          <a:pPr marL="0" lvl="0" indent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500" b="1" i="0" kern="1200" dirty="0"/>
            <a:t>Find time to talk, just the two of you</a:t>
          </a:r>
          <a:r>
            <a:rPr lang="en-GB" sz="2500" b="0" i="0" kern="1200" dirty="0"/>
            <a:t> – ‘Check in’ with them while you’re doing things together, so they get used to talking about their feelings.</a:t>
          </a:r>
          <a:endParaRPr lang="en-US" sz="2500" kern="1200" dirty="0"/>
        </a:p>
      </dsp:txBody>
      <dsp:txXfrm>
        <a:off x="952" y="2502908"/>
        <a:ext cx="3857624" cy="2777490"/>
      </dsp:txXfrm>
    </dsp:sp>
    <dsp:sp modelId="{60FC157E-B6B8-4D8A-A271-22FCF3416F81}">
      <dsp:nvSpPr>
        <dsp:cNvPr id="0" name=""/>
        <dsp:cNvSpPr/>
      </dsp:nvSpPr>
      <dsp:spPr>
        <a:xfrm>
          <a:off x="952" y="651248"/>
          <a:ext cx="3857624" cy="1851660"/>
        </a:xfrm>
        <a:prstGeom prst="rect">
          <a:avLst/>
        </a:prstGeom>
        <a:noFill/>
        <a:ln w="12700" cap="flat" cmpd="sng" algn="ctr">
          <a:noFill/>
          <a:prstDash val="solid"/>
          <a:miter lim="800000"/>
        </a:ln>
        <a:effectLst/>
        <a:sp3d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81048" tIns="165100" rIns="381048" bIns="165100" numCol="1" spcCol="1270" anchor="ctr" anchorCtr="0">
          <a:noAutofit/>
        </a:bodyPr>
        <a:lstStyle/>
        <a:p>
          <a:pPr marL="0" lvl="0" indent="0" algn="l" defTabSz="2933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6600" kern="1200"/>
            <a:t>01</a:t>
          </a:r>
        </a:p>
      </dsp:txBody>
      <dsp:txXfrm>
        <a:off x="952" y="651248"/>
        <a:ext cx="3857624" cy="1851660"/>
      </dsp:txXfrm>
    </dsp:sp>
    <dsp:sp modelId="{31AB3742-B8C2-4579-9248-306F1EB18517}">
      <dsp:nvSpPr>
        <dsp:cNvPr id="0" name=""/>
        <dsp:cNvSpPr/>
      </dsp:nvSpPr>
      <dsp:spPr>
        <a:xfrm>
          <a:off x="4167187" y="651248"/>
          <a:ext cx="3857624" cy="4629149"/>
        </a:xfrm>
        <a:prstGeom prst="rect">
          <a:avLst/>
        </a:prstGeom>
        <a:solidFill>
          <a:schemeClr val="accent5">
            <a:hueOff val="-3379271"/>
            <a:satOff val="-8710"/>
            <a:lumOff val="-5883"/>
            <a:alphaOff val="0"/>
          </a:schemeClr>
        </a:solidFill>
        <a:ln w="12700" cap="flat" cmpd="sng" algn="ctr">
          <a:solidFill>
            <a:schemeClr val="accent5">
              <a:hueOff val="-3379271"/>
              <a:satOff val="-8710"/>
              <a:lumOff val="-5883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81048" tIns="0" rIns="381048" bIns="330200" numCol="1" spcCol="1270" anchor="t" anchorCtr="0">
          <a:noAutofit/>
        </a:bodyPr>
        <a:lstStyle/>
        <a:p>
          <a:pPr marL="0" lvl="0" indent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500" b="1" i="0" kern="1200" dirty="0"/>
            <a:t>Spend time together  (play games together)</a:t>
          </a:r>
          <a:r>
            <a:rPr lang="en-GB" sz="2500" b="0" i="0" kern="1200" dirty="0"/>
            <a:t> – Play helps them to be curious, learn new things, solve problems and express feelings without words.</a:t>
          </a:r>
          <a:endParaRPr lang="en-US" sz="2500" kern="1200" dirty="0"/>
        </a:p>
      </dsp:txBody>
      <dsp:txXfrm>
        <a:off x="4167187" y="2502908"/>
        <a:ext cx="3857624" cy="2777490"/>
      </dsp:txXfrm>
    </dsp:sp>
    <dsp:sp modelId="{8330FFD0-4B6B-49F6-BD4A-BAAB4893FE7E}">
      <dsp:nvSpPr>
        <dsp:cNvPr id="0" name=""/>
        <dsp:cNvSpPr/>
      </dsp:nvSpPr>
      <dsp:spPr>
        <a:xfrm>
          <a:off x="4167187" y="651248"/>
          <a:ext cx="3857624" cy="1851660"/>
        </a:xfrm>
        <a:prstGeom prst="rect">
          <a:avLst/>
        </a:prstGeom>
        <a:noFill/>
        <a:ln w="12700" cap="flat" cmpd="sng" algn="ctr">
          <a:noFill/>
          <a:prstDash val="solid"/>
          <a:miter lim="800000"/>
        </a:ln>
        <a:effectLst/>
        <a:sp3d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81048" tIns="165100" rIns="381048" bIns="165100" numCol="1" spcCol="1270" anchor="ctr" anchorCtr="0">
          <a:noAutofit/>
        </a:bodyPr>
        <a:lstStyle/>
        <a:p>
          <a:pPr marL="0" lvl="0" indent="0" algn="l" defTabSz="2933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6600" kern="1200"/>
            <a:t>02</a:t>
          </a:r>
        </a:p>
      </dsp:txBody>
      <dsp:txXfrm>
        <a:off x="4167187" y="651248"/>
        <a:ext cx="3857624" cy="1851660"/>
      </dsp:txXfrm>
    </dsp:sp>
    <dsp:sp modelId="{5BFDE2F1-EBC8-4622-AF69-F153816AF939}">
      <dsp:nvSpPr>
        <dsp:cNvPr id="0" name=""/>
        <dsp:cNvSpPr/>
      </dsp:nvSpPr>
      <dsp:spPr>
        <a:xfrm>
          <a:off x="8333422" y="651248"/>
          <a:ext cx="3857624" cy="4629149"/>
        </a:xfrm>
        <a:prstGeom prst="rect">
          <a:avLst/>
        </a:prstGeom>
        <a:solidFill>
          <a:schemeClr val="accent5">
            <a:hueOff val="-6758543"/>
            <a:satOff val="-17419"/>
            <a:lumOff val="-11765"/>
            <a:alphaOff val="0"/>
          </a:schemeClr>
        </a:solidFill>
        <a:ln w="12700" cap="flat" cmpd="sng" algn="ctr">
          <a:solidFill>
            <a:schemeClr val="accent5">
              <a:hueOff val="-6758543"/>
              <a:satOff val="-17419"/>
              <a:lumOff val="-11765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81048" tIns="0" rIns="381048" bIns="330200" numCol="1" spcCol="1270" anchor="t" anchorCtr="0">
          <a:noAutofit/>
        </a:bodyPr>
        <a:lstStyle/>
        <a:p>
          <a:pPr marL="0" lvl="0" indent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500" b="1" i="0" kern="1200" dirty="0"/>
            <a:t>Be a role model</a:t>
          </a:r>
          <a:r>
            <a:rPr lang="en-GB" sz="2500" b="0" i="0" kern="1200" dirty="0"/>
            <a:t> – Show how you cope with difficult feelings and look after yourself.</a:t>
          </a:r>
          <a:endParaRPr lang="en-US" sz="2500" kern="1200" dirty="0"/>
        </a:p>
      </dsp:txBody>
      <dsp:txXfrm>
        <a:off x="8333422" y="2502908"/>
        <a:ext cx="3857624" cy="2777490"/>
      </dsp:txXfrm>
    </dsp:sp>
    <dsp:sp modelId="{D3862A38-F5FC-45F2-B088-6F1C3A881D4A}">
      <dsp:nvSpPr>
        <dsp:cNvPr id="0" name=""/>
        <dsp:cNvSpPr/>
      </dsp:nvSpPr>
      <dsp:spPr>
        <a:xfrm>
          <a:off x="8333422" y="651248"/>
          <a:ext cx="3857624" cy="1851660"/>
        </a:xfrm>
        <a:prstGeom prst="rect">
          <a:avLst/>
        </a:prstGeom>
        <a:noFill/>
        <a:ln w="12700" cap="flat" cmpd="sng" algn="ctr">
          <a:noFill/>
          <a:prstDash val="solid"/>
          <a:miter lim="800000"/>
        </a:ln>
        <a:effectLst/>
        <a:sp3d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81048" tIns="165100" rIns="381048" bIns="165100" numCol="1" spcCol="1270" anchor="ctr" anchorCtr="0">
          <a:noAutofit/>
        </a:bodyPr>
        <a:lstStyle/>
        <a:p>
          <a:pPr marL="0" lvl="0" indent="0" algn="l" defTabSz="2933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6600" kern="1200"/>
            <a:t>03</a:t>
          </a:r>
        </a:p>
      </dsp:txBody>
      <dsp:txXfrm>
        <a:off x="8333422" y="651248"/>
        <a:ext cx="3857624" cy="1851660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8720950-BF6B-4A05-A236-5D7D4028722C}">
      <dsp:nvSpPr>
        <dsp:cNvPr id="0" name=""/>
        <dsp:cNvSpPr/>
      </dsp:nvSpPr>
      <dsp:spPr>
        <a:xfrm>
          <a:off x="0" y="120757"/>
          <a:ext cx="7633966" cy="914940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marL="0" lvl="0" indent="0" algn="l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300" b="0" i="0" kern="1200" dirty="0"/>
            <a:t>Bereavement and grief </a:t>
          </a:r>
          <a:r>
            <a:rPr lang="en-GB" sz="2300" b="1" i="0" kern="1200" dirty="0">
              <a:hlinkClick xmlns:r="http://schemas.openxmlformats.org/officeDocument/2006/relationships" r:id="rId1"/>
            </a:rPr>
            <a:t>(Child Bereavement UK)</a:t>
          </a:r>
          <a:r>
            <a:rPr lang="en-GB" sz="2300" b="0" i="0" kern="1200" dirty="0"/>
            <a:t> or </a:t>
          </a:r>
          <a:r>
            <a:rPr lang="en-GB" sz="2300" b="1" i="0" kern="1200" dirty="0">
              <a:hlinkClick xmlns:r="http://schemas.openxmlformats.org/officeDocument/2006/relationships" r:id="rId2"/>
            </a:rPr>
            <a:t>(Winston's Wish)</a:t>
          </a:r>
          <a:endParaRPr lang="en-US" sz="2300" kern="1200" dirty="0"/>
        </a:p>
      </dsp:txBody>
      <dsp:txXfrm>
        <a:off x="44664" y="165421"/>
        <a:ext cx="7544638" cy="825612"/>
      </dsp:txXfrm>
    </dsp:sp>
    <dsp:sp modelId="{89024B81-A07B-4502-A36B-E306D8D90200}">
      <dsp:nvSpPr>
        <dsp:cNvPr id="0" name=""/>
        <dsp:cNvSpPr/>
      </dsp:nvSpPr>
      <dsp:spPr>
        <a:xfrm>
          <a:off x="0" y="1085369"/>
          <a:ext cx="7633966" cy="914940"/>
        </a:xfrm>
        <a:prstGeom prst="round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marL="0" lvl="0" indent="0" algn="l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300" b="0" i="0" kern="1200"/>
            <a:t>Divorce and separation </a:t>
          </a:r>
          <a:r>
            <a:rPr lang="en-GB" sz="2300" b="1" i="0" kern="1200">
              <a:hlinkClick xmlns:r="http://schemas.openxmlformats.org/officeDocument/2006/relationships" r:id="rId3"/>
            </a:rPr>
            <a:t>(Young Minds)</a:t>
          </a:r>
          <a:endParaRPr lang="en-US" sz="2300" kern="1200"/>
        </a:p>
      </dsp:txBody>
      <dsp:txXfrm>
        <a:off x="44664" y="1130033"/>
        <a:ext cx="7544638" cy="825612"/>
      </dsp:txXfrm>
    </dsp:sp>
    <dsp:sp modelId="{B619EEF8-65A5-46FF-B266-2F13A7884B59}">
      <dsp:nvSpPr>
        <dsp:cNvPr id="0" name=""/>
        <dsp:cNvSpPr/>
      </dsp:nvSpPr>
      <dsp:spPr>
        <a:xfrm>
          <a:off x="0" y="2066549"/>
          <a:ext cx="7633966" cy="914940"/>
        </a:xfrm>
        <a:prstGeom prst="round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marL="0" lvl="0" indent="0" algn="l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300" b="0" i="0" kern="1200"/>
            <a:t>Getting ready to start school </a:t>
          </a:r>
          <a:r>
            <a:rPr lang="en-GB" sz="2300" b="1" i="0" kern="1200">
              <a:hlinkClick xmlns:r="http://schemas.openxmlformats.org/officeDocument/2006/relationships" r:id="rId4"/>
            </a:rPr>
            <a:t>(Place2Be)</a:t>
          </a:r>
          <a:endParaRPr lang="en-US" sz="2300" kern="1200"/>
        </a:p>
      </dsp:txBody>
      <dsp:txXfrm>
        <a:off x="44664" y="2111213"/>
        <a:ext cx="7544638" cy="825612"/>
      </dsp:txXfrm>
    </dsp:sp>
    <dsp:sp modelId="{11145703-1034-4830-8B2D-FFBAFE9ED6C8}">
      <dsp:nvSpPr>
        <dsp:cNvPr id="0" name=""/>
        <dsp:cNvSpPr/>
      </dsp:nvSpPr>
      <dsp:spPr>
        <a:xfrm>
          <a:off x="0" y="3047730"/>
          <a:ext cx="7633966" cy="914940"/>
        </a:xfrm>
        <a:prstGeom prst="round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marL="0" lvl="0" indent="0" algn="l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300" b="0" i="0" kern="1200"/>
            <a:t>Adolescence and growing up </a:t>
          </a:r>
          <a:r>
            <a:rPr lang="en-GB" sz="2300" b="1" i="0" kern="1200">
              <a:hlinkClick xmlns:r="http://schemas.openxmlformats.org/officeDocument/2006/relationships" r:id="rId5"/>
            </a:rPr>
            <a:t>(The Mix)</a:t>
          </a:r>
          <a:endParaRPr lang="en-US" sz="2300" kern="1200"/>
        </a:p>
      </dsp:txBody>
      <dsp:txXfrm>
        <a:off x="44664" y="3092394"/>
        <a:ext cx="7544638" cy="825612"/>
      </dsp:txXfrm>
    </dsp:sp>
    <dsp:sp modelId="{EFE289E1-5807-4754-8A81-FADA1E34F748}">
      <dsp:nvSpPr>
        <dsp:cNvPr id="0" name=""/>
        <dsp:cNvSpPr/>
      </dsp:nvSpPr>
      <dsp:spPr>
        <a:xfrm>
          <a:off x="0" y="4028910"/>
          <a:ext cx="7633966" cy="914940"/>
        </a:xfrm>
        <a:prstGeom prst="roundRect">
          <a:avLst/>
        </a:prstGeom>
        <a:solidFill>
          <a:schemeClr val="accent6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marL="0" lvl="0" indent="0" algn="l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300" b="0" i="0" kern="1200"/>
            <a:t>Exam stress </a:t>
          </a:r>
          <a:r>
            <a:rPr lang="en-GB" sz="2300" b="1" i="0" kern="1200">
              <a:hlinkClick xmlns:r="http://schemas.openxmlformats.org/officeDocument/2006/relationships" r:id="rId6"/>
            </a:rPr>
            <a:t>(Place2Be)</a:t>
          </a:r>
          <a:endParaRPr lang="en-US" sz="2300" kern="1200"/>
        </a:p>
      </dsp:txBody>
      <dsp:txXfrm>
        <a:off x="44664" y="4073574"/>
        <a:ext cx="7544638" cy="825612"/>
      </dsp:txXfrm>
    </dsp:sp>
    <dsp:sp modelId="{A1EA0067-C650-4E36-AB89-DEF50ECBF966}">
      <dsp:nvSpPr>
        <dsp:cNvPr id="0" name=""/>
        <dsp:cNvSpPr/>
      </dsp:nvSpPr>
      <dsp:spPr>
        <a:xfrm>
          <a:off x="0" y="4983535"/>
          <a:ext cx="7633966" cy="914940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marL="0" lvl="0" indent="0" algn="l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300" b="0" i="0" kern="1200" dirty="0"/>
            <a:t>MHST – Lincolnshire’s Mental Health Support Teams (here this evening)</a:t>
          </a:r>
          <a:endParaRPr lang="en-US" sz="2300" kern="1200" dirty="0"/>
        </a:p>
      </dsp:txBody>
      <dsp:txXfrm>
        <a:off x="44664" y="5028199"/>
        <a:ext cx="7544638" cy="825612"/>
      </dsp:txXfrm>
    </dsp:sp>
    <dsp:sp modelId="{5CECF5D2-1520-432A-A24D-555A46F105EA}">
      <dsp:nvSpPr>
        <dsp:cNvPr id="0" name=""/>
        <dsp:cNvSpPr/>
      </dsp:nvSpPr>
      <dsp:spPr>
        <a:xfrm>
          <a:off x="0" y="5964715"/>
          <a:ext cx="7633966" cy="914940"/>
        </a:xfrm>
        <a:prstGeom prst="round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marL="0" lvl="0" indent="0" algn="l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300" b="0" i="0" kern="1200" dirty="0"/>
            <a:t>KOOTH – online help for you and your child</a:t>
          </a:r>
          <a:endParaRPr lang="en-US" sz="2300" kern="1200" dirty="0"/>
        </a:p>
      </dsp:txBody>
      <dsp:txXfrm>
        <a:off x="44664" y="6009379"/>
        <a:ext cx="7544638" cy="825612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05D80F5-D284-470C-8C04-6BA1EC5FC3D8}">
      <dsp:nvSpPr>
        <dsp:cNvPr id="0" name=""/>
        <dsp:cNvSpPr/>
      </dsp:nvSpPr>
      <dsp:spPr>
        <a:xfrm>
          <a:off x="3185698" y="0"/>
          <a:ext cx="2201103" cy="1707078"/>
        </a:xfrm>
        <a:prstGeom prst="trapezoid">
          <a:avLst>
            <a:gd name="adj" fmla="val 6447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kern="1200" dirty="0"/>
            <a:t>Tier 5</a:t>
          </a:r>
        </a:p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500" kern="1200" dirty="0"/>
            <a:t>CASY</a:t>
          </a:r>
        </a:p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500" kern="1200" dirty="0"/>
            <a:t>Counselling</a:t>
          </a:r>
        </a:p>
      </dsp:txBody>
      <dsp:txXfrm>
        <a:off x="3185698" y="0"/>
        <a:ext cx="2201103" cy="1707078"/>
      </dsp:txXfrm>
    </dsp:sp>
    <dsp:sp modelId="{6E975CAE-AD06-443C-9F60-0248DD8ED5B7}">
      <dsp:nvSpPr>
        <dsp:cNvPr id="0" name=""/>
        <dsp:cNvSpPr/>
      </dsp:nvSpPr>
      <dsp:spPr>
        <a:xfrm>
          <a:off x="2525835" y="1707078"/>
          <a:ext cx="3520829" cy="1023520"/>
        </a:xfrm>
        <a:prstGeom prst="trapezoid">
          <a:avLst>
            <a:gd name="adj" fmla="val 6447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kern="1200" dirty="0"/>
            <a:t>Tier 4</a:t>
          </a:r>
        </a:p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000" kern="1200" dirty="0"/>
            <a:t>External professionals</a:t>
          </a:r>
        </a:p>
      </dsp:txBody>
      <dsp:txXfrm>
        <a:off x="3141980" y="1707078"/>
        <a:ext cx="2288538" cy="1023520"/>
      </dsp:txXfrm>
    </dsp:sp>
    <dsp:sp modelId="{A7931504-DCF0-493D-995B-605FD5AEC106}">
      <dsp:nvSpPr>
        <dsp:cNvPr id="0" name=""/>
        <dsp:cNvSpPr/>
      </dsp:nvSpPr>
      <dsp:spPr>
        <a:xfrm>
          <a:off x="1865972" y="2730598"/>
          <a:ext cx="4840554" cy="1023520"/>
        </a:xfrm>
        <a:prstGeom prst="trapezoid">
          <a:avLst>
            <a:gd name="adj" fmla="val 6447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kern="1200" dirty="0"/>
            <a:t>Tier 3</a:t>
          </a:r>
        </a:p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900" kern="1200" dirty="0"/>
            <a:t>Listening Service</a:t>
          </a:r>
        </a:p>
      </dsp:txBody>
      <dsp:txXfrm>
        <a:off x="2713069" y="2730598"/>
        <a:ext cx="3146360" cy="1023520"/>
      </dsp:txXfrm>
    </dsp:sp>
    <dsp:sp modelId="{661A6AFC-3797-4C4F-8616-09C99D42EF63}">
      <dsp:nvSpPr>
        <dsp:cNvPr id="0" name=""/>
        <dsp:cNvSpPr/>
      </dsp:nvSpPr>
      <dsp:spPr>
        <a:xfrm>
          <a:off x="1206110" y="3754118"/>
          <a:ext cx="6160279" cy="1023520"/>
        </a:xfrm>
        <a:prstGeom prst="trapezoid">
          <a:avLst>
            <a:gd name="adj" fmla="val 6447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kern="1200" dirty="0"/>
            <a:t>Tier 2</a:t>
          </a:r>
        </a:p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900" kern="1200" dirty="0"/>
            <a:t>Wellbeing Ambassadors</a:t>
          </a:r>
        </a:p>
      </dsp:txBody>
      <dsp:txXfrm>
        <a:off x="2284159" y="3754118"/>
        <a:ext cx="4004181" cy="1023520"/>
      </dsp:txXfrm>
    </dsp:sp>
    <dsp:sp modelId="{A89CCB87-8374-4F27-9B12-CF9A54AA9A49}">
      <dsp:nvSpPr>
        <dsp:cNvPr id="0" name=""/>
        <dsp:cNvSpPr/>
      </dsp:nvSpPr>
      <dsp:spPr>
        <a:xfrm>
          <a:off x="0" y="4777639"/>
          <a:ext cx="8572499" cy="1870810"/>
        </a:xfrm>
        <a:prstGeom prst="trapezoid">
          <a:avLst>
            <a:gd name="adj" fmla="val 64470"/>
          </a:avLst>
        </a:prstGeom>
        <a:solidFill>
          <a:schemeClr val="accent6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kern="1200" dirty="0"/>
            <a:t>Tier 1</a:t>
          </a:r>
        </a:p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200" kern="1200" dirty="0"/>
            <a:t>Universal support. Tutor activities, Personal Development and PSHE activities, newsletter articles and wellbeing activities. The library and Wellbeing Hub are spaces for you to use and promote your wellbeing </a:t>
          </a:r>
        </a:p>
      </dsp:txBody>
      <dsp:txXfrm>
        <a:off x="1500187" y="4777639"/>
        <a:ext cx="5572125" cy="187081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16/7/layout/LinearBlockProcessNumbered">
  <dgm:title val="Linear Block Process Numbered"/>
  <dgm:desc val="Used to show a progression; a timeline; sequential steps in a task, process, or workflow; or to emphasize movement or direction. Automatic numbers have been introduced to show the steps of the process. Level 1 text and Level 2 text both appears in a rectangle."/>
  <dgm:catLst>
    <dgm:cat type="process" pri="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  <dgm:pt modelId="3">
          <dgm:prSet phldr="1"/>
        </dgm:pt>
        <dgm:pt modelId="31">
          <dgm:prSet phldr="1"/>
        </dgm:pt>
        <dgm:pt modelId="101" type="sibTrans" cxnId="4">
          <dgm:prSet phldrT="1"/>
          <dgm:t>
            <a:bodyPr/>
            <a:lstStyle/>
            <a:p>
              <a:r>
                <a:t>01</a:t>
              </a:r>
            </a:p>
          </dgm:t>
        </dgm:pt>
        <dgm:pt modelId="201" type="sibTrans" cxnId="5">
          <dgm:prSet phldrT="2"/>
          <dgm:t>
            <a:bodyPr/>
            <a:lstStyle/>
            <a:p>
              <a:r>
                <a:t>02</a:t>
              </a:r>
            </a:p>
          </dgm:t>
        </dgm:pt>
        <dgm:pt modelId="301" type="sibTrans" cxnId="6">
          <dgm:prSet phldrT="3"/>
          <dgm:t>
            <a:bodyPr/>
            <a:lstStyle/>
            <a:p>
              <a:r>
                <a:t>03</a:t>
              </a:r>
            </a:p>
          </dgm:t>
        </dgm:pt>
      </dgm:ptLst>
      <dgm:cxnLst>
        <dgm:cxn modelId="4" srcId="0" destId="1" srcOrd="0" destOrd="0" sibTransId="101"/>
        <dgm:cxn modelId="5" srcId="0" destId="2" srcOrd="1" destOrd="0" sibTransId="201"/>
        <dgm:cxn modelId="6" srcId="0" destId="3" srcOrd="2" destOrd="0" sibTransId="301"/>
        <dgm:cxn modelId="13" srcId="1" destId="11" srcOrd="0" destOrd="0"/>
        <dgm:cxn modelId="23" srcId="2" destId="21" srcOrd="0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animLvl val="lvl"/>
      <dgm:resizeHandles val="exact"/>
    </dgm:varLst>
    <dgm:alg type="lin">
      <dgm:param type="linDir" val="fromL"/>
      <dgm:param type="nodeVertAlign" val="t"/>
    </dgm:alg>
    <dgm:shape xmlns:r="http://schemas.openxmlformats.org/officeDocument/2006/relationships" r:blip="">
      <dgm:adjLst/>
    </dgm:shape>
    <dgm:presOf/>
    <dgm:constrLst>
      <dgm:constr type="h" for="ch" forName="compositeNode" refType="h"/>
      <dgm:constr type="w" for="ch" forName="compositeNode" refType="w"/>
      <dgm:constr type="w" for="des" forName="simulatedConn" refType="w" refFor="ch" refForName="compositeNode" fact="0.15"/>
      <dgm:constr type="h" for="des" forName="simulatedConn" refType="w" refFor="des" refForName="simulatedConn"/>
      <dgm:constr type="h" for="des" forName="vSp1" refType="w" refFor="ch" refForName="compositeNode" fact="0.8"/>
      <dgm:constr type="h" for="des" forName="vSp2" refType="w" refFor="ch" refForName="compositeNode" fact="0.07"/>
      <dgm:constr type="w" for="ch" forName="vProcSp" refType="w" refFor="des" refForName="simulatedConn" op="equ"/>
      <dgm:constr type="h" for="ch" forName="vProcSp" refType="h" refFor="ch" refForName="compositeNode" op="equ"/>
      <dgm:constr type="w" for="ch" forName="sibTrans" refType="w" refFor="ch" refForName="compositeNode" fact="0.08"/>
      <dgm:constr type="primFontSz" for="des" forName="sibTransNodeRect" op="equ"/>
      <dgm:constr type="primFontSz" for="des" forName="nodeRect" op="equ"/>
    </dgm:constrLst>
    <dgm:ruleLst/>
    <dgm:forEach name="Name4" axis="ch" ptType="node">
      <dgm:layoutNode name="compositeNode">
        <dgm:varLst>
          <dgm:bulletEnabled val="1"/>
        </dgm:varLst>
        <dgm:alg type="composite"/>
        <dgm:constrLst>
          <dgm:constr type="h" refType="w" op="lte" fact="1.2"/>
          <dgm:constr type="w" for="ch" forName="bgRect" refType="w"/>
          <dgm:constr type="h" for="ch" forName="bgRect" refType="h"/>
          <dgm:constr type="t" for="ch" forName="bgRect"/>
          <dgm:constr type="l" for="ch" forName="bgRect"/>
          <dgm:constr type="w" for="ch" forName="sibTransNodeRect" refType="w" refFor="ch" refForName="bgRect"/>
          <dgm:constr type="h" for="ch" forName="sibTransNodeRect" refType="h" refFor="ch" refForName="bgRect" fact="0.4"/>
          <dgm:constr type="t" for="ch" forName="sibTransNodeRect"/>
          <dgm:constr type="l" for="ch" forName="sibTransNodeRect"/>
          <dgm:constr type="r" for="ch" forName="nodeRect" refType="r" refFor="ch" refForName="bgRect"/>
          <dgm:constr type="h" for="ch" forName="nodeRect" refType="h" refFor="ch" refForName="bgRect" fact="0.6"/>
          <dgm:constr type="t" for="ch" forName="nodeRect" refType="b" refFor="ch" refForName="sibTransNodeRect"/>
          <dgm:constr type="l" for="ch" forName="nodeRect" refType="l" refFor="ch" refForName="bgRect"/>
        </dgm:constrLst>
        <dgm:ruleLst>
          <dgm:rule type="w" for="ch" forName="nodeRect" val="NaN" fact="NaN" max="30"/>
        </dgm:ruleLst>
        <dgm:layoutNode name="bgRect" styleLbl="alignNode1">
          <dgm:alg type="sp"/>
          <dgm:shape xmlns:r="http://schemas.openxmlformats.org/officeDocument/2006/relationships" type="rect" r:blip="">
            <dgm:adjLst>
              <dgm:adj idx="1" val="0.05"/>
            </dgm:adjLst>
          </dgm:shape>
          <dgm:presOf axis="self"/>
          <dgm:constrLst/>
          <dgm:ruleLst/>
        </dgm:layoutNode>
        <dgm:forEach name="Name19" axis="followSib" ptType="sibTrans" hideLastTrans="0" cnt="1">
          <dgm:layoutNode name="sibTransNodeRect" styleLbl="alignNode1">
            <dgm:varLst>
              <dgm:chMax val="0"/>
              <dgm:bulletEnabled val="1"/>
            </dgm:varLst>
            <dgm:presOf axis="self"/>
            <dgm:alg type="tx">
              <dgm:param type="parTxLTRAlign" val="l"/>
              <dgm:param type="parTxRTLAlign" val="l"/>
            </dgm:alg>
            <dgm:shape xmlns:r="http://schemas.openxmlformats.org/officeDocument/2006/relationships" type="rect" r:blip="" hideGeom="1">
              <dgm:adjLst/>
            </dgm:shape>
            <dgm:constrLst>
              <dgm:constr type="primFontSz" val="66"/>
              <dgm:constr type="tMarg" val="13"/>
              <dgm:constr type="lMarg" refType="w" fact="0.28"/>
              <dgm:constr type="rMarg" refType="w" fact="0.28"/>
              <dgm:constr type="bMarg" val="13"/>
            </dgm:constrLst>
            <dgm:ruleLst>
              <dgm:rule type="primFontSz" val="14" fact="NaN" max="NaN"/>
              <dgm:rule type="tMarg" val="13" fact="NaN" max="NaN"/>
            </dgm:ruleLst>
          </dgm:layoutNode>
        </dgm:forEach>
        <dgm:layoutNode name="nodeRect" styleLbl="alignNode1" moveWith="bgRect">
          <dgm:varLst>
            <dgm:bulletEnabled val="1"/>
          </dgm:varLst>
          <dgm:alg type="tx">
            <dgm:param type="parTxLTRAlign" val="l"/>
            <dgm:param type="parTxRTLAlign" val="r"/>
            <dgm:param type="txAnchorVert" val="t"/>
            <dgm:param type="stBulletLvl" val="2"/>
          </dgm:alg>
          <dgm:shape xmlns:r="http://schemas.openxmlformats.org/officeDocument/2006/relationships" type="rect" r:blip="" hideGeom="1">
            <dgm:adjLst/>
          </dgm:shape>
          <dgm:presOf axis="desOrSelf" ptType="node"/>
          <dgm:constrLst>
            <dgm:constr type="primFontSz" val="26"/>
            <dgm:constr type="tMarg"/>
            <dgm:constr type="lMarg" refType="w" fact="0.28"/>
            <dgm:constr type="rMarg" refType="w" fact="0.28"/>
            <dgm:constr type="bMarg" val="26"/>
          </dgm:constrLst>
          <dgm:ruleLst>
            <dgm:rule type="primFontSz" val="11" fact="NaN" max="NaN"/>
          </dgm:ruleLst>
        </dgm:layoutNode>
      </dgm:layoutNode>
      <dgm:forEach name="Name1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  <dgm:extLst>
    <a:ext uri="{4F341089-5ED1-44EC-B178-C955D00A3D55}">
      <dgm1611:autoBuNodeInfoLst xmlns:dgm1611="http://schemas.microsoft.com/office/drawing/2016/11/diagram">
        <dgm1611:autoBuNodeInfo lvl="1" ptType="sibTrans">
          <dgm1611:buPr prefix="" leadZeros="1">
            <a:buAutoNum type="arabicParenBoth"/>
          </dgm1611:buPr>
        </dgm1611:autoBuNodeInfo>
      </dgm1611:autoBuNodeInfoLst>
    </a:ext>
  </dgm:extLst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pyramid1">
  <dgm:title val=""/>
  <dgm:desc val=""/>
  <dgm:catLst>
    <dgm:cat type="pyramid" pri="1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pyra">
          <dgm:param type="linDir" val="fromB"/>
          <dgm:param type="txDir" val="fromT"/>
          <dgm:param type="pyraAcctPos" val="aft"/>
          <dgm:param type="pyraAcctTxMar" val="step"/>
          <dgm:param type="pyraAcctBkgdNode" val="acctBkgd"/>
          <dgm:param type="pyraAcctTxNode" val="acctTx"/>
          <dgm:param type="pyraLvlNode" val="level"/>
        </dgm:alg>
      </dgm:if>
      <dgm:else name="Name3">
        <dgm:alg type="pyra">
          <dgm:param type="linDir" val="fromB"/>
          <dgm:param type="txDir" val="fromT"/>
          <dgm:param type="pyraAcctPos" val="bef"/>
          <dgm:param type="pyraAcctTxMar" val="step"/>
          <dgm:param type="pyraAcctBkgdNode" val="acctBkgd"/>
          <dgm:param type="pyraAcctTxNode" val="acctTx"/>
          <dgm:param type="pyraLvlNode" val="level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root des" ptType="all node" func="maxDepth" op="gte" val="2">
        <dgm:constrLst>
          <dgm:constr type="primFontSz" for="des" forName="levelTx" op="equ"/>
          <dgm:constr type="secFontSz" for="des" forName="acctTx" op="equ"/>
          <dgm:constr type="pyraAcctRatio" val="0.32"/>
        </dgm:constrLst>
      </dgm:if>
      <dgm:else name="Name6">
        <dgm:constrLst>
          <dgm:constr type="primFontSz" for="des" forName="levelTx" op="equ"/>
          <dgm:constr type="secFontSz" for="des" forName="acctTx" op="equ"/>
          <dgm:constr type="pyraAcctRatio"/>
        </dgm:constrLst>
      </dgm:else>
    </dgm:choose>
    <dgm:ruleLst/>
    <dgm:forEach name="Name7" axis="ch" ptType="node">
      <dgm:layoutNode name="Name8">
        <dgm:alg type="composite">
          <dgm:param type="horzAlign" val="none"/>
        </dgm:alg>
        <dgm:shape xmlns:r="http://schemas.openxmlformats.org/officeDocument/2006/relationships" r:blip="">
          <dgm:adjLst/>
        </dgm:shape>
        <dgm:presOf/>
        <dgm:choose name="Name9">
          <dgm:if name="Name10" axis="self" ptType="node" func="pos" op="equ" val="1">
            <dgm:constrLst>
              <dgm:constr type="ctrX" for="ch" forName="acctBkgd" val="1"/>
              <dgm:constr type="ctrY" for="ch" forName="acctBkgd" val="1"/>
              <dgm:constr type="w" for="ch" forName="acctBkgd" val="1"/>
              <dgm:constr type="h" for="ch" forName="acctBkgd" val="1"/>
              <dgm:constr type="ctrX" for="ch" forName="acctTx" val="1"/>
              <dgm:constr type="ctrY" for="ch" forName="acctTx" val="1"/>
              <dgm:constr type="w" for="ch" forName="acctTx" val="1"/>
              <dgm:constr type="h" for="ch" forName="acctTx" val="1"/>
              <dgm:constr type="ctrX" for="ch" forName="level" val="1"/>
              <dgm:constr type="ctrY" for="ch" forName="level" val="1"/>
              <dgm:constr type="w" for="ch" forName="level" val="1"/>
              <dgm:constr type="h" for="ch" forName="level" val="1"/>
              <dgm:constr type="ctrX" for="ch" forName="levelTx" refType="ctrX" refFor="ch" refForName="level"/>
              <dgm:constr type="ctrY" for="ch" forName="levelTx" refType="ctrY" refFor="ch" refForName="level"/>
              <dgm:constr type="w" for="ch" forName="levelTx" refType="w" refFor="ch" refForName="level"/>
              <dgm:constr type="h" for="ch" forName="levelTx" refType="h" refFor="ch" refForName="level"/>
            </dgm:constrLst>
          </dgm:if>
          <dgm:else name="Name11">
            <dgm:constrLst>
              <dgm:constr type="ctrX" for="ch" forName="acctBkgd" val="1"/>
              <dgm:constr type="ctrY" for="ch" forName="acctBkgd" val="1"/>
              <dgm:constr type="w" for="ch" forName="acctBkgd" val="1"/>
              <dgm:constr type="h" for="ch" forName="acctBkgd" val="1"/>
              <dgm:constr type="ctrX" for="ch" forName="acctTx" val="1"/>
              <dgm:constr type="ctrY" for="ch" forName="acctTx" val="1"/>
              <dgm:constr type="w" for="ch" forName="acctTx" val="1"/>
              <dgm:constr type="h" for="ch" forName="acctTx" val="1"/>
              <dgm:constr type="ctrX" for="ch" forName="level" val="1"/>
              <dgm:constr type="ctrY" for="ch" forName="level" val="1"/>
              <dgm:constr type="w" for="ch" forName="level" val="1"/>
              <dgm:constr type="h" for="ch" forName="level" val="1"/>
              <dgm:constr type="ctrX" for="ch" forName="levelTx" refType="ctrX" refFor="ch" refForName="level"/>
              <dgm:constr type="ctrY" for="ch" forName="levelTx" refType="ctrY" refFor="ch" refForName="level"/>
              <dgm:constr type="w" for="ch" forName="levelTx" refType="w" refFor="ch" refForName="level" fact="0.65"/>
              <dgm:constr type="h" for="ch" forName="levelTx" refType="h" refFor="ch" refForName="level"/>
            </dgm:constrLst>
          </dgm:else>
        </dgm:choose>
        <dgm:ruleLst/>
        <dgm:choose name="Name12">
          <dgm:if name="Name13" axis="ch" ptType="node" func="cnt" op="gte" val="1">
            <dgm:layoutNode name="acctBkgd" styleLbl="alignAcc1">
              <dgm:alg type="sp"/>
              <dgm:shape xmlns:r="http://schemas.openxmlformats.org/officeDocument/2006/relationships" type="nonIsoscelesTrapezoid" r:blip="">
                <dgm:adjLst/>
              </dgm:shape>
              <dgm:presOf axis="des" ptType="node"/>
              <dgm:constrLst/>
              <dgm:ruleLst/>
            </dgm:layoutNode>
            <dgm:layoutNode name="acctTx" styleLbl="alignAcc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type="nonIsoscelesTrapezoid" r:blip="" hideGeom="1">
                <dgm:adjLst/>
              </dgm:shape>
              <dgm:presOf axis="des" ptType="node"/>
              <dgm:constrLst>
                <dgm:constr type="secFontSz" val="65"/>
                <dgm:constr type="primFontSz" refType="secFontSz"/>
                <dgm:constr type="tMarg" refType="secFontSz" fact="0.3"/>
                <dgm:constr type="bMarg" refType="secFontSz" fact="0.3"/>
                <dgm:constr type="lMarg" refType="secFontSz" fact="0.3"/>
                <dgm:constr type="rMarg" refType="secFontSz" fact="0.3"/>
              </dgm:constrLst>
              <dgm:ruleLst>
                <dgm:rule type="secFontSz" val="5" fact="NaN" max="NaN"/>
              </dgm:ruleLst>
            </dgm:layoutNode>
          </dgm:if>
          <dgm:else name="Name14"/>
        </dgm:choose>
        <dgm:layoutNode name="level">
          <dgm:varLst>
            <dgm:chMax val="1"/>
            <dgm:bulletEnabled val="1"/>
          </dgm:varLst>
          <dgm:alg type="sp"/>
          <dgm:shape xmlns:r="http://schemas.openxmlformats.org/officeDocument/2006/relationships" type="trapezoid" r:blip="">
            <dgm:adjLst/>
          </dgm:shape>
          <dgm:presOf axis="self"/>
          <dgm:constrLst>
            <dgm:constr type="h" val="500"/>
            <dgm:constr type="w" val="1"/>
          </dgm:constrLst>
          <dgm:ruleLst/>
        </dgm:layoutNode>
        <dgm:layoutNode name="levelTx" styleLbl="revTx">
          <dgm:varLst>
            <dgm:chMax val="1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layoutNod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6D84B16-BF60-40AF-B921-5209D03799CF}" type="datetimeFigureOut">
              <a:rPr lang="en-US" smtClean="0"/>
              <a:t>11/3/2023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422275" y="1241425"/>
            <a:ext cx="5953125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768" y="4777194"/>
            <a:ext cx="5438140" cy="3908614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0443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E71D46C-5FA4-40A7-AB7D-7B953D34253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2201557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internetmatters.org/parental-controls/" TargetMode="External"/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https://www.youtube.com/watch?v=Bq7DSfBgoYk&amp;t=5s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E71D46C-5FA4-40A7-AB7D-7B953D342536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193471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>
                <a:hlinkClick r:id="rId3"/>
              </a:rPr>
              <a:t>Parental Controls &amp; Privacy Settings Guides - Internet Matters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E71D46C-5FA4-40A7-AB7D-7B953D342536}" type="slidenum">
              <a:rPr lang="en-US" smtClean="0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9912673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5B844B2-D23E-40A2-A62C-27212B8B31B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01EF9B9-1567-454A-BE46-F577D38F46C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E2398F2-D3DF-4D36-9358-4720A8C71E4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6790CE-EDDD-4E03-86D4-4AFB2A9D0C45}" type="datetimeFigureOut">
              <a:rPr lang="en-US" smtClean="0"/>
              <a:t>11/3/2023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E12E399-BB46-4B65-AA9A-A3D4FAEE3D1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40C445D-3AB4-4626-8ECB-C9D935ADC05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C04BFD-F216-4CB3-AF65-7C23BBEB03B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9741559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5B8F704-0913-49A4-B16E-5117AD159D2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E0535BF-3F61-4372-AD59-9370EDE06BE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BB7879C-FA67-4362-B79E-22126B87BBF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6790CE-EDDD-4E03-86D4-4AFB2A9D0C45}" type="datetimeFigureOut">
              <a:rPr lang="en-US" smtClean="0"/>
              <a:t>11/3/2023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0F2C133-250F-4B9A-B007-10AC44020CB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6727CB3-225F-4CBC-AD2E-288FFE4D01A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C04BFD-F216-4CB3-AF65-7C23BBEB03B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3100654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99E66F0-3977-41F8-B15F-DFCBB1E7373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B3E7546-84F6-4851-B851-9BA1DE10A64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C59F48B-1CEA-4FFF-B657-449731B04D9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6790CE-EDDD-4E03-86D4-4AFB2A9D0C45}" type="datetimeFigureOut">
              <a:rPr lang="en-US" smtClean="0"/>
              <a:t>11/3/2023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41B75C6-F04A-4754-A50B-61043040DD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09326DE-FB72-4275-8276-EA391D0AC6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C04BFD-F216-4CB3-AF65-7C23BBEB03B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6850593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A706E58-AF3E-4D80-AD73-B133D9DC497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6D0DA43-99CE-4DD3-A93B-7DEC758842A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C82BC88-4E5E-437E-A113-966FDF9A21A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D0771C9-46A5-481E-8C8C-7C71CFFADDB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6790CE-EDDD-4E03-86D4-4AFB2A9D0C45}" type="datetimeFigureOut">
              <a:rPr lang="en-US" smtClean="0"/>
              <a:t>11/3/2023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3DCF91F-E10D-4C65-9D32-B597FDB27FF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37DF0BF-543B-4B30-8493-D0B1A66A450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C04BFD-F216-4CB3-AF65-7C23BBEB03B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781970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28CBE9B-72DF-4583-B9C8-EC8EA27B24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D0B23E9-C652-4D2D-97C2-FCC6E2D778B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D765C66-244A-4E21-82E8-9FB3282AAC8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88DF833-33A3-4F25-AB17-0DE4A5B722F2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801E0259-07DE-41EB-AD2A-935E2C4467BD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942C34B4-4D77-4F9F-A200-654339D1182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6790CE-EDDD-4E03-86D4-4AFB2A9D0C45}" type="datetimeFigureOut">
              <a:rPr lang="en-US" smtClean="0"/>
              <a:t>11/3/2023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29828BC8-ACA8-4A32-812E-BB5FD9CB4A8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7FD9422B-E8DB-4C52-98A1-304D4379DB4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C04BFD-F216-4CB3-AF65-7C23BBEB03B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2667355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B6DDCB2-9AEE-4315-B384-BD16090F575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59F8E525-7C5C-477B-87FD-6D743907BA7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6790CE-EDDD-4E03-86D4-4AFB2A9D0C45}" type="datetimeFigureOut">
              <a:rPr lang="en-US" smtClean="0"/>
              <a:t>11/3/2023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60AFAF2-F3BE-49F2-B2E1-6E681FFB211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31587EA7-7CCF-4E99-A514-7A67B7D8018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C04BFD-F216-4CB3-AF65-7C23BBEB03B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8311429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5DD95C9-AD2D-4FE9-B39E-7BE8FBD98E7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6790CE-EDDD-4E03-86D4-4AFB2A9D0C45}" type="datetimeFigureOut">
              <a:rPr lang="en-US" smtClean="0"/>
              <a:t>11/3/2023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634E979-621B-407E-B285-7C5964EC6A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7BC0280-09F7-4174-939E-207429DBAFD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C04BFD-F216-4CB3-AF65-7C23BBEB03B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934050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20CED1E-FB65-4559-AD7A-FEBDB89465E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A2E98D4-C38F-43F7-93F8-0BCD647FD09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6918CA1-8F40-4542-99D4-52B1C7444DB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554B85F-A1D6-4EA0-A7D3-F2121A072B5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6790CE-EDDD-4E03-86D4-4AFB2A9D0C45}" type="datetimeFigureOut">
              <a:rPr lang="en-US" smtClean="0"/>
              <a:t>11/3/2023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113708D-0B6F-4358-BF86-703A38E04BB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6CAE2C9-E201-4A72-97D3-8E5A3A7D837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C04BFD-F216-4CB3-AF65-7C23BBEB03B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957262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D466FB8-5F54-483D-B887-E6FB26A0DBA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B7D5C465-7ACD-4024-BE0A-A5CB32FF9D25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0016E27-69A4-4AA9-A29A-581BFB321C5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A041739-E8CF-495E-A693-184EBE71C38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6790CE-EDDD-4E03-86D4-4AFB2A9D0C45}" type="datetimeFigureOut">
              <a:rPr lang="en-US" smtClean="0"/>
              <a:t>11/3/2023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00ED518-C5E8-4164-A16F-A4C52A4F680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40C0E94-5E26-4AB6-8627-F38DBEF8B91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C04BFD-F216-4CB3-AF65-7C23BBEB03B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7107168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97862B4-B100-47C9-9A41-92978EC52A5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52A641E-D075-4191-B9FE-9BD6DA2422B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AE79E1E-C71A-4978-8232-D800090023D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6790CE-EDDD-4E03-86D4-4AFB2A9D0C45}" type="datetimeFigureOut">
              <a:rPr lang="en-US" smtClean="0"/>
              <a:t>11/3/2023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A53044E-0972-410C-B0D0-B224E5FD96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31B4340-291C-405C-AFFE-5087790B94C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C04BFD-F216-4CB3-AF65-7C23BBEB03B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1682031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6855D5F6-81F8-41F1-9FD8-8E4259FA2097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85D3FA9-E4CA-4EB3-BE29-43C32C21658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FB320F7-456B-46B8-A897-1F4549ABA23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6790CE-EDDD-4E03-86D4-4AFB2A9D0C45}" type="datetimeFigureOut">
              <a:rPr lang="en-US" smtClean="0"/>
              <a:t>11/3/2023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F44FA5D-992A-4F2B-B594-54654317E41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F615B5F-137E-4441-8E92-CFFFB1D610C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C04BFD-F216-4CB3-AF65-7C23BBEB03B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0231278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F0CB72E4-BE7E-4B9A-BFE6-20F2C1C3E34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43152E2-650D-468E-9361-306C6365A86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284F9E2-F7C9-48B0-9F8F-EE5DE91DACD3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B6790CE-EDDD-4E03-86D4-4AFB2A9D0C45}" type="datetimeFigureOut">
              <a:rPr lang="en-US" smtClean="0"/>
              <a:t>11/3/2023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39D4797-6110-4C78-93B4-36E114B7CDE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E5D5B77-04A9-44E2-ACC0-F199E3F9512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0C04BFD-F216-4CB3-AF65-7C23BBEB03B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6420369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7" Type="http://schemas.openxmlformats.org/officeDocument/2006/relationships/image" Target="../media/image2.jpeg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sv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7.xml"/><Relationship Id="rId1" Type="http://schemas.openxmlformats.org/officeDocument/2006/relationships/video" Target="https://www.youtube.com/embed/Bq7DSfBgoYk?start=5&amp;feature=oembed" TargetMode="External"/><Relationship Id="rId4" Type="http://schemas.openxmlformats.org/officeDocument/2006/relationships/image" Target="../media/image6.jpe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internetmatters.org/parental-controls/" TargetMode="Externa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sv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" name="Rectangle 70">
            <a:extLst>
              <a:ext uri="{FF2B5EF4-FFF2-40B4-BE49-F238E27FC236}">
                <a16:creationId xmlns:a16="http://schemas.microsoft.com/office/drawing/2014/main" id="{0DE6A193-4755-479A-BC6F-A7EBCA73BE1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1" cy="6858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tretch>
            <a:fillRect/>
          </a:stretch>
        </p:blipFill>
        <p:spPr bwMode="auto">
          <a:xfrm>
            <a:off x="7949045" y="1028506"/>
            <a:ext cx="3789988" cy="4677928"/>
          </a:xfrm>
          <a:prstGeom prst="rect">
            <a:avLst/>
          </a:prstGeom>
          <a:noFill/>
        </p:spPr>
      </p:pic>
      <p:sp>
        <p:nvSpPr>
          <p:cNvPr id="73" name="Freeform: Shape 72">
            <a:extLst>
              <a:ext uri="{FF2B5EF4-FFF2-40B4-BE49-F238E27FC236}">
                <a16:creationId xmlns:a16="http://schemas.microsoft.com/office/drawing/2014/main" id="{AB8B8498-A488-40AF-99EB-F622ED9AD6B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V="1">
            <a:off x="0" y="-478"/>
            <a:ext cx="8896786" cy="6858478"/>
          </a:xfrm>
          <a:custGeom>
            <a:avLst/>
            <a:gdLst>
              <a:gd name="connsiteX0" fmla="*/ 1472231 w 8896786"/>
              <a:gd name="connsiteY0" fmla="*/ 6858478 h 6858478"/>
              <a:gd name="connsiteX1" fmla="*/ 8896786 w 8896786"/>
              <a:gd name="connsiteY1" fmla="*/ 6858478 h 6858478"/>
              <a:gd name="connsiteX2" fmla="*/ 5720411 w 8896786"/>
              <a:gd name="connsiteY2" fmla="*/ 0 h 6858478"/>
              <a:gd name="connsiteX3" fmla="*/ 5714834 w 8896786"/>
              <a:gd name="connsiteY3" fmla="*/ 0 h 6858478"/>
              <a:gd name="connsiteX4" fmla="*/ 4648606 w 8896786"/>
              <a:gd name="connsiteY4" fmla="*/ 0 h 6858478"/>
              <a:gd name="connsiteX5" fmla="*/ 0 w 8896786"/>
              <a:gd name="connsiteY5" fmla="*/ 0 h 6858478"/>
              <a:gd name="connsiteX6" fmla="*/ 0 w 8896786"/>
              <a:gd name="connsiteY6" fmla="*/ 6857915 h 6858478"/>
              <a:gd name="connsiteX7" fmla="*/ 1472491 w 8896786"/>
              <a:gd name="connsiteY7" fmla="*/ 6857915 h 685847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8896786" h="6858478">
                <a:moveTo>
                  <a:pt x="1472231" y="6858478"/>
                </a:moveTo>
                <a:lnTo>
                  <a:pt x="8896786" y="6858478"/>
                </a:lnTo>
                <a:lnTo>
                  <a:pt x="5720411" y="0"/>
                </a:lnTo>
                <a:lnTo>
                  <a:pt x="5714834" y="0"/>
                </a:lnTo>
                <a:lnTo>
                  <a:pt x="4648606" y="0"/>
                </a:lnTo>
                <a:lnTo>
                  <a:pt x="0" y="0"/>
                </a:lnTo>
                <a:lnTo>
                  <a:pt x="0" y="6857915"/>
                </a:lnTo>
                <a:lnTo>
                  <a:pt x="1472491" y="6857915"/>
                </a:lnTo>
                <a:close/>
              </a:path>
            </a:pathLst>
          </a:custGeom>
          <a:solidFill>
            <a:schemeClr val="bg1">
              <a:lumMod val="85000"/>
              <a:lumOff val="15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5" name="Freeform: Shape 74">
            <a:extLst>
              <a:ext uri="{FF2B5EF4-FFF2-40B4-BE49-F238E27FC236}">
                <a16:creationId xmlns:a16="http://schemas.microsoft.com/office/drawing/2014/main" id="{2F033D07-FE42-4E5C-A00A-FFE1D42C0FF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V="1">
            <a:off x="0" y="-479"/>
            <a:ext cx="8096249" cy="6858479"/>
          </a:xfrm>
          <a:custGeom>
            <a:avLst/>
            <a:gdLst>
              <a:gd name="connsiteX0" fmla="*/ 0 w 8096249"/>
              <a:gd name="connsiteY0" fmla="*/ 6858479 h 6858479"/>
              <a:gd name="connsiteX1" fmla="*/ 2130297 w 8096249"/>
              <a:gd name="connsiteY1" fmla="*/ 6858479 h 6858479"/>
              <a:gd name="connsiteX2" fmla="*/ 2130297 w 8096249"/>
              <a:gd name="connsiteY2" fmla="*/ 6858478 h 6858479"/>
              <a:gd name="connsiteX3" fmla="*/ 8096249 w 8096249"/>
              <a:gd name="connsiteY3" fmla="*/ 6858478 h 6858479"/>
              <a:gd name="connsiteX4" fmla="*/ 4919874 w 8096249"/>
              <a:gd name="connsiteY4" fmla="*/ 0 h 6858479"/>
              <a:gd name="connsiteX5" fmla="*/ 4914297 w 8096249"/>
              <a:gd name="connsiteY5" fmla="*/ 0 h 6858479"/>
              <a:gd name="connsiteX6" fmla="*/ 3848069 w 8096249"/>
              <a:gd name="connsiteY6" fmla="*/ 0 h 6858479"/>
              <a:gd name="connsiteX7" fmla="*/ 18197 w 8096249"/>
              <a:gd name="connsiteY7" fmla="*/ 0 h 6858479"/>
              <a:gd name="connsiteX8" fmla="*/ 18197 w 8096249"/>
              <a:gd name="connsiteY8" fmla="*/ 479 h 6858479"/>
              <a:gd name="connsiteX9" fmla="*/ 0 w 8096249"/>
              <a:gd name="connsiteY9" fmla="*/ 479 h 68584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8096249" h="6858479">
                <a:moveTo>
                  <a:pt x="0" y="6858479"/>
                </a:moveTo>
                <a:lnTo>
                  <a:pt x="2130297" y="6858479"/>
                </a:lnTo>
                <a:lnTo>
                  <a:pt x="2130297" y="6858478"/>
                </a:lnTo>
                <a:lnTo>
                  <a:pt x="8096249" y="6858478"/>
                </a:lnTo>
                <a:lnTo>
                  <a:pt x="4919874" y="0"/>
                </a:lnTo>
                <a:lnTo>
                  <a:pt x="4914297" y="0"/>
                </a:lnTo>
                <a:lnTo>
                  <a:pt x="3848069" y="0"/>
                </a:lnTo>
                <a:lnTo>
                  <a:pt x="18197" y="0"/>
                </a:lnTo>
                <a:lnTo>
                  <a:pt x="18197" y="479"/>
                </a:lnTo>
                <a:lnTo>
                  <a:pt x="0" y="479"/>
                </a:lnTo>
                <a:close/>
              </a:path>
            </a:pathLst>
          </a:cu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76643" y="4734884"/>
            <a:ext cx="7353300" cy="971550"/>
          </a:xfrm>
        </p:spPr>
        <p:txBody>
          <a:bodyPr anchor="b">
            <a:noAutofit/>
          </a:bodyPr>
          <a:lstStyle/>
          <a:p>
            <a:pPr algn="l"/>
            <a:br>
              <a:rPr lang="en-US" sz="3500" b="1" dirty="0"/>
            </a:br>
            <a:br>
              <a:rPr lang="en-US" sz="3500" b="1" dirty="0"/>
            </a:br>
            <a:r>
              <a:rPr lang="en-US" sz="3500" b="1" dirty="0"/>
              <a:t>Settling </a:t>
            </a:r>
            <a:r>
              <a:rPr lang="en-US" sz="3500" b="1"/>
              <a:t>In Evening October 2023 KSHS</a:t>
            </a:r>
            <a:br>
              <a:rPr lang="en-US" sz="3500" b="1" dirty="0"/>
            </a:br>
            <a:br>
              <a:rPr lang="en-GB" sz="3500" b="1" dirty="0"/>
            </a:br>
            <a:br>
              <a:rPr lang="en-GB" sz="3500" b="1" dirty="0"/>
            </a:br>
            <a:br>
              <a:rPr lang="en-GB" sz="3500" b="1" i="1" dirty="0"/>
            </a:br>
            <a:endParaRPr lang="en-GB" sz="3500" b="1" i="1" dirty="0"/>
          </a:p>
        </p:txBody>
      </p:sp>
      <p:sp>
        <p:nvSpPr>
          <p:cNvPr id="3" name="Content Placeholder 7">
            <a:extLst>
              <a:ext uri="{FF2B5EF4-FFF2-40B4-BE49-F238E27FC236}">
                <a16:creationId xmlns:a16="http://schemas.microsoft.com/office/drawing/2014/main" id="{F471676A-C6E0-D71F-B8C7-E5B1FB086A2F}"/>
              </a:ext>
            </a:extLst>
          </p:cNvPr>
          <p:cNvSpPr txBox="1">
            <a:spLocks/>
          </p:cNvSpPr>
          <p:nvPr/>
        </p:nvSpPr>
        <p:spPr>
          <a:xfrm>
            <a:off x="838201" y="3877732"/>
            <a:ext cx="4268598" cy="2980267"/>
          </a:xfrm>
          <a:prstGeom prst="rect">
            <a:avLst/>
          </a:prstGeom>
          <a:ln>
            <a:solidFill>
              <a:schemeClr val="accent6"/>
            </a:solidFill>
          </a:ln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/>
              <a:t>Aims of this session:</a:t>
            </a:r>
          </a:p>
          <a:p>
            <a:r>
              <a:rPr lang="en-GB" dirty="0"/>
              <a:t>To understand the structures in school to support your child’s wellbeing </a:t>
            </a:r>
          </a:p>
          <a:p>
            <a:r>
              <a:rPr lang="en-GB" dirty="0"/>
              <a:t>To share resources on parental controls, </a:t>
            </a:r>
            <a:r>
              <a:rPr lang="en-GB" dirty="0" err="1"/>
              <a:t>Whatspp</a:t>
            </a:r>
            <a:r>
              <a:rPr lang="en-GB" dirty="0"/>
              <a:t> and screentime </a:t>
            </a:r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907EF6B7-1338-4443-8C46-6A318D952DF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8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DAAE4CDD-124C-4DCF-9584-B6033B545DD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4167271" cy="6858000"/>
          </a:xfrm>
          <a:custGeom>
            <a:avLst/>
            <a:gdLst>
              <a:gd name="connsiteX0" fmla="*/ 0 w 4167271"/>
              <a:gd name="connsiteY0" fmla="*/ 0 h 6858000"/>
              <a:gd name="connsiteX1" fmla="*/ 2259550 w 4167271"/>
              <a:gd name="connsiteY1" fmla="*/ 0 h 6858000"/>
              <a:gd name="connsiteX2" fmla="*/ 2387803 w 4167271"/>
              <a:gd name="connsiteY2" fmla="*/ 82222 h 6858000"/>
              <a:gd name="connsiteX3" fmla="*/ 4167271 w 4167271"/>
              <a:gd name="connsiteY3" fmla="*/ 3429000 h 6858000"/>
              <a:gd name="connsiteX4" fmla="*/ 2387803 w 4167271"/>
              <a:gd name="connsiteY4" fmla="*/ 6775779 h 6858000"/>
              <a:gd name="connsiteX5" fmla="*/ 2259550 w 4167271"/>
              <a:gd name="connsiteY5" fmla="*/ 6858000 h 6858000"/>
              <a:gd name="connsiteX6" fmla="*/ 0 w 4167271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167271" h="6858000">
                <a:moveTo>
                  <a:pt x="0" y="0"/>
                </a:moveTo>
                <a:lnTo>
                  <a:pt x="2259550" y="0"/>
                </a:lnTo>
                <a:lnTo>
                  <a:pt x="2387803" y="82222"/>
                </a:lnTo>
                <a:cubicBezTo>
                  <a:pt x="3461407" y="807534"/>
                  <a:pt x="4167271" y="2035835"/>
                  <a:pt x="4167271" y="3429000"/>
                </a:cubicBezTo>
                <a:cubicBezTo>
                  <a:pt x="4167271" y="4822165"/>
                  <a:pt x="3461407" y="6050467"/>
                  <a:pt x="2387803" y="6775779"/>
                </a:cubicBezTo>
                <a:lnTo>
                  <a:pt x="2259550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E1B4F05C-A50F-FA86-690D-C6FD790C549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1153572"/>
            <a:ext cx="3887234" cy="4461163"/>
          </a:xfrm>
        </p:spPr>
        <p:txBody>
          <a:bodyPr>
            <a:normAutofit/>
          </a:bodyPr>
          <a:lstStyle/>
          <a:p>
            <a:r>
              <a:rPr lang="en-GB" dirty="0">
                <a:solidFill>
                  <a:srgbClr val="FFFFFF"/>
                </a:solidFill>
              </a:rPr>
              <a:t>The transition to secondary school, GCSE’s &amp; Year 7</a:t>
            </a:r>
          </a:p>
        </p:txBody>
      </p:sp>
      <p:sp>
        <p:nvSpPr>
          <p:cNvPr id="12" name="Arc 11">
            <a:extLst>
              <a:ext uri="{FF2B5EF4-FFF2-40B4-BE49-F238E27FC236}">
                <a16:creationId xmlns:a16="http://schemas.microsoft.com/office/drawing/2014/main" id="{081E4A58-353D-44AE-B2FC-2A74E2E400F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V="1">
            <a:off x="7550402" y="2455479"/>
            <a:ext cx="4083433" cy="4083433"/>
          </a:xfrm>
          <a:prstGeom prst="arc">
            <a:avLst/>
          </a:prstGeom>
          <a:ln w="127000" cap="rnd">
            <a:solidFill>
              <a:schemeClr val="accent4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6FE14B4-6F88-E499-8625-1AD59737B10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447308" y="591344"/>
            <a:ext cx="6906491" cy="5585619"/>
          </a:xfrm>
        </p:spPr>
        <p:txBody>
          <a:bodyPr anchor="ctr">
            <a:normAutofit/>
          </a:bodyPr>
          <a:lstStyle/>
          <a:p>
            <a:pPr marL="0" indent="0">
              <a:buNone/>
            </a:pPr>
            <a:r>
              <a:rPr lang="en-GB" sz="4500" b="1" dirty="0">
                <a:effectLst/>
              </a:rPr>
              <a:t>As parents and carers, we play an important role in teaching children and young people how to understand and manage their feelings as they grow up.</a:t>
            </a:r>
          </a:p>
          <a:p>
            <a:endParaRPr lang="en-GB" b="1" dirty="0">
              <a:effectLst/>
            </a:endParaRP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7947309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AE2B703B-46F9-481A-A605-82E2A828C4F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D7EAA188-FB04-3345-24E1-FACF7AB588D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59863"/>
            <a:ext cx="10515600" cy="1004594"/>
          </a:xfrm>
        </p:spPr>
        <p:txBody>
          <a:bodyPr>
            <a:noAutofit/>
          </a:bodyPr>
          <a:lstStyle/>
          <a:p>
            <a:pPr algn="ctr"/>
            <a:r>
              <a:rPr lang="en-GB" sz="5500" b="1" dirty="0">
                <a:solidFill>
                  <a:srgbClr val="FFFFFF"/>
                </a:solidFill>
                <a:effectLst/>
              </a:rPr>
              <a:t>What can I do at home?</a:t>
            </a:r>
            <a:br>
              <a:rPr lang="en-GB" sz="5500" b="1" dirty="0">
                <a:solidFill>
                  <a:srgbClr val="FFFFFF"/>
                </a:solidFill>
                <a:effectLst/>
              </a:rPr>
            </a:br>
            <a:endParaRPr lang="en-GB" sz="5500" dirty="0">
              <a:solidFill>
                <a:srgbClr val="FFFFFF"/>
              </a:solidFill>
            </a:endParaRPr>
          </a:p>
        </p:txBody>
      </p:sp>
      <p:sp>
        <p:nvSpPr>
          <p:cNvPr id="11" name="Rectangle: Rounded Corners 10">
            <a:extLst>
              <a:ext uri="{FF2B5EF4-FFF2-40B4-BE49-F238E27FC236}">
                <a16:creationId xmlns:a16="http://schemas.microsoft.com/office/drawing/2014/main" id="{F13BE4D7-0C3D-4906-B230-A1C5B4665CC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79496" y="1587970"/>
            <a:ext cx="11033008" cy="4768380"/>
          </a:xfrm>
          <a:prstGeom prst="roundRect">
            <a:avLst>
              <a:gd name="adj" fmla="val 3174"/>
            </a:avLst>
          </a:prstGeom>
          <a:solidFill>
            <a:schemeClr val="bg1">
              <a:alpha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34DE1573-E2FB-9464-561C-5E61D957E021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395272117"/>
              </p:ext>
            </p:extLst>
          </p:nvPr>
        </p:nvGraphicFramePr>
        <p:xfrm>
          <a:off x="0" y="1049867"/>
          <a:ext cx="12192000" cy="593164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9859978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Graphic spid="5" grpId="0">
        <p:bldAsOne/>
      </p:bldGraphic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08E89D5E-1885-4160-AC77-CC471DD1D0D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4636008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B6C533B9-3204-F375-ACC4-65A380D6755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43277" y="712269"/>
            <a:ext cx="3370998" cy="5502264"/>
          </a:xfrm>
        </p:spPr>
        <p:txBody>
          <a:bodyPr>
            <a:normAutofit/>
          </a:bodyPr>
          <a:lstStyle/>
          <a:p>
            <a:r>
              <a:rPr lang="en-GB" b="1" dirty="0">
                <a:solidFill>
                  <a:srgbClr val="FFFFFF"/>
                </a:solidFill>
                <a:effectLst/>
              </a:rPr>
              <a:t>Big changes can have an impact on our mental health – here are some useful links.</a:t>
            </a:r>
            <a:br>
              <a:rPr lang="en-GB" dirty="0">
                <a:solidFill>
                  <a:srgbClr val="FFFFFF"/>
                </a:solidFill>
                <a:effectLst/>
              </a:rPr>
            </a:br>
            <a:endParaRPr lang="en-GB" dirty="0">
              <a:solidFill>
                <a:srgbClr val="FFFFFF"/>
              </a:solidFill>
            </a:endParaRPr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550D2BD1-98F9-412D-905B-3A843EF4078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V="1">
            <a:off x="585216" y="2971800"/>
            <a:ext cx="0" cy="914400"/>
          </a:xfrm>
          <a:prstGeom prst="line">
            <a:avLst/>
          </a:prstGeom>
          <a:ln w="19050">
            <a:solidFill>
              <a:srgbClr val="FFFFFF">
                <a:alpha val="8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5F4F524C-CF67-FBD7-4486-7D955CD51D3B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191754817"/>
              </p:ext>
            </p:extLst>
          </p:nvPr>
        </p:nvGraphicFramePr>
        <p:xfrm>
          <a:off x="4672334" y="0"/>
          <a:ext cx="7633966" cy="70104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40012307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Content Placeholder 5">
            <a:extLst>
              <a:ext uri="{FF2B5EF4-FFF2-40B4-BE49-F238E27FC236}">
                <a16:creationId xmlns:a16="http://schemas.microsoft.com/office/drawing/2014/main" id="{EF7E4E47-053D-7EC0-1A28-5591305BC971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647107232"/>
              </p:ext>
            </p:extLst>
          </p:nvPr>
        </p:nvGraphicFramePr>
        <p:xfrm>
          <a:off x="2074333" y="0"/>
          <a:ext cx="8572500" cy="664845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1026" name="Picture 2" descr="Newsletter 03-11-2017 Draft">
            <a:extLst>
              <a:ext uri="{FF2B5EF4-FFF2-40B4-BE49-F238E27FC236}">
                <a16:creationId xmlns:a16="http://schemas.microsoft.com/office/drawing/2014/main" id="{FA193E07-AD17-BC71-0A45-6D37B87B28F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87991" y="109824"/>
            <a:ext cx="830941" cy="117375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in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9" name="TextBox 18">
            <a:extLst>
              <a:ext uri="{FF2B5EF4-FFF2-40B4-BE49-F238E27FC236}">
                <a16:creationId xmlns:a16="http://schemas.microsoft.com/office/drawing/2014/main" id="{6906789C-D067-8D71-2916-B308D81DDC73}"/>
              </a:ext>
            </a:extLst>
          </p:cNvPr>
          <p:cNvSpPr txBox="1"/>
          <p:nvPr/>
        </p:nvSpPr>
        <p:spPr>
          <a:xfrm>
            <a:off x="647700" y="8512"/>
            <a:ext cx="3207062" cy="311720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indent="0" algn="ctr">
              <a:lnSpc>
                <a:spcPct val="119000"/>
              </a:lnSpc>
              <a:spcBef>
                <a:spcPts val="0"/>
              </a:spcBef>
              <a:spcAft>
                <a:spcPts val="600"/>
              </a:spcAft>
            </a:pPr>
            <a:endParaRPr lang="en-GB" sz="2500" b="1" kern="1400" dirty="0">
              <a:ln>
                <a:noFill/>
              </a:ln>
              <a:solidFill>
                <a:srgbClr val="000000"/>
              </a:solidFill>
              <a:effectLst/>
              <a:latin typeface="Calibri" panose="020F0502020204030204" pitchFamily="34" charset="0"/>
            </a:endParaRPr>
          </a:p>
          <a:p>
            <a:pPr marL="0" marR="0" indent="0" algn="ctr">
              <a:lnSpc>
                <a:spcPct val="119000"/>
              </a:lnSpc>
              <a:spcBef>
                <a:spcPts val="0"/>
              </a:spcBef>
              <a:spcAft>
                <a:spcPts val="600"/>
              </a:spcAft>
            </a:pPr>
            <a:r>
              <a:rPr lang="en-GB" sz="2500" b="1" kern="1400" dirty="0">
                <a:solidFill>
                  <a:srgbClr val="000000"/>
                </a:solidFill>
                <a:latin typeface="Calibri" panose="020F0502020204030204" pitchFamily="34" charset="0"/>
              </a:rPr>
              <a:t>Where can you go for help?</a:t>
            </a:r>
          </a:p>
          <a:p>
            <a:pPr marL="0" marR="0" indent="0" algn="ctr">
              <a:lnSpc>
                <a:spcPct val="119000"/>
              </a:lnSpc>
              <a:spcBef>
                <a:spcPts val="0"/>
              </a:spcBef>
              <a:spcAft>
                <a:spcPts val="600"/>
              </a:spcAft>
            </a:pPr>
            <a:r>
              <a:rPr lang="en-GB" sz="2500" b="1" kern="1400" dirty="0">
                <a:ln>
                  <a:noFill/>
                </a:ln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KSHS</a:t>
            </a:r>
          </a:p>
          <a:p>
            <a:pPr marL="0" marR="0" indent="0" algn="ctr">
              <a:lnSpc>
                <a:spcPct val="119000"/>
              </a:lnSpc>
              <a:spcBef>
                <a:spcPts val="0"/>
              </a:spcBef>
              <a:spcAft>
                <a:spcPts val="600"/>
              </a:spcAft>
            </a:pPr>
            <a:r>
              <a:rPr lang="en-GB" sz="2500" b="1" kern="1400" dirty="0">
                <a:ln>
                  <a:noFill/>
                </a:ln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5 tiers of support</a:t>
            </a:r>
            <a:endParaRPr lang="en-GB" sz="2500" kern="1400" dirty="0">
              <a:ln>
                <a:noFill/>
              </a:ln>
              <a:solidFill>
                <a:srgbClr val="000000"/>
              </a:solidFill>
              <a:effectLst/>
              <a:latin typeface="Calibri" panose="020F0502020204030204" pitchFamily="34" charset="0"/>
            </a:endParaRPr>
          </a:p>
          <a:p>
            <a:pPr marL="0" marR="0" indent="0" algn="l">
              <a:lnSpc>
                <a:spcPct val="119000"/>
              </a:lnSpc>
              <a:spcBef>
                <a:spcPts val="0"/>
              </a:spcBef>
              <a:spcAft>
                <a:spcPts val="600"/>
              </a:spcAft>
            </a:pPr>
            <a:r>
              <a:rPr lang="en-GB" sz="2500" kern="1400" dirty="0">
                <a:ln>
                  <a:noFill/>
                </a:ln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39415284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6" grpId="0">
        <p:bldAsOne/>
      </p:bldGraphic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A3363022-C969-41E9-8EB2-E4C94908C1F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-1"/>
            <a:ext cx="12191695" cy="685202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8D1AD6B3-BE88-4CEB-BA17-790657CC472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5" y="0"/>
            <a:ext cx="12191695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F6E2F2AA-E0B9-6FD1-E6FD-84BEEDA7230F}"/>
              </a:ext>
            </a:extLst>
          </p:cNvPr>
          <p:cNvSpPr txBox="1"/>
          <p:nvPr/>
        </p:nvSpPr>
        <p:spPr>
          <a:xfrm>
            <a:off x="6590662" y="4267832"/>
            <a:ext cx="4805996" cy="1297115"/>
          </a:xfrm>
          <a:prstGeom prst="rect">
            <a:avLst/>
          </a:prstGeom>
        </p:spPr>
        <p:txBody>
          <a:bodyPr vert="horz" lIns="91440" tIns="45720" rIns="91440" bIns="45720" rtlCol="0" anchor="t">
            <a:normAutofit fontScale="85000" lnSpcReduction="20000"/>
          </a:bodyPr>
          <a:lstStyle/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4000" kern="1200" dirty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Staying safe online – </a:t>
            </a:r>
            <a:r>
              <a:rPr lang="en-US" sz="4000" kern="1200" dirty="0" err="1">
                <a:solidFill>
                  <a:schemeClr val="tx2"/>
                </a:solidFill>
                <a:latin typeface="+mj-lt"/>
                <a:ea typeface="+mj-ea"/>
                <a:cs typeface="+mj-cs"/>
              </a:rPr>
              <a:t>Whatspp</a:t>
            </a:r>
            <a:r>
              <a:rPr lang="en-US" sz="4000" kern="1200" dirty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, screen time &amp; parental settings</a:t>
            </a:r>
          </a:p>
        </p:txBody>
      </p:sp>
      <p:pic>
        <p:nvPicPr>
          <p:cNvPr id="6" name="Graphic 5" descr="Laptop Secure">
            <a:extLst>
              <a:ext uri="{FF2B5EF4-FFF2-40B4-BE49-F238E27FC236}">
                <a16:creationId xmlns:a16="http://schemas.microsoft.com/office/drawing/2014/main" id="{F64B5AA7-6360-3C12-3F71-F411FE70651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340470" y="1815320"/>
            <a:ext cx="4141760" cy="4141760"/>
          </a:xfrm>
          <a:custGeom>
            <a:avLst/>
            <a:gdLst/>
            <a:ahLst/>
            <a:cxnLst/>
            <a:rect l="l" t="t" r="r" b="b"/>
            <a:pathLst>
              <a:path w="4141760" h="4377846">
                <a:moveTo>
                  <a:pt x="0" y="0"/>
                </a:moveTo>
                <a:lnTo>
                  <a:pt x="4141760" y="0"/>
                </a:lnTo>
                <a:lnTo>
                  <a:pt x="4141760" y="4377846"/>
                </a:lnTo>
                <a:lnTo>
                  <a:pt x="0" y="4377846"/>
                </a:lnTo>
                <a:close/>
              </a:path>
            </a:pathLst>
          </a:custGeom>
        </p:spPr>
      </p:pic>
      <p:grpSp>
        <p:nvGrpSpPr>
          <p:cNvPr id="13" name="Group 12">
            <a:extLst>
              <a:ext uri="{FF2B5EF4-FFF2-40B4-BE49-F238E27FC236}">
                <a16:creationId xmlns:a16="http://schemas.microsoft.com/office/drawing/2014/main" id="{89D1390B-7E13-4B4F-9CB2-391063412E5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-4253" y="-5977"/>
            <a:ext cx="6238675" cy="6863979"/>
            <a:chOff x="305" y="-5977"/>
            <a:chExt cx="6238675" cy="6863979"/>
          </a:xfrm>
        </p:grpSpPr>
        <p:sp>
          <p:nvSpPr>
            <p:cNvPr id="14" name="Freeform: Shape 13">
              <a:extLst>
                <a:ext uri="{FF2B5EF4-FFF2-40B4-BE49-F238E27FC236}">
                  <a16:creationId xmlns:a16="http://schemas.microsoft.com/office/drawing/2014/main" id="{9E720206-AA49-4786-A932-A2650DE0918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flipH="1">
              <a:off x="305" y="34854"/>
              <a:ext cx="6028697" cy="6817170"/>
            </a:xfrm>
            <a:custGeom>
              <a:avLst/>
              <a:gdLst>
                <a:gd name="connsiteX0" fmla="*/ 6028697 w 6028697"/>
                <a:gd name="connsiteY0" fmla="*/ 6155323 h 6817170"/>
                <a:gd name="connsiteX1" fmla="*/ 6028697 w 6028697"/>
                <a:gd name="connsiteY1" fmla="*/ 6817170 h 6817170"/>
                <a:gd name="connsiteX2" fmla="*/ 5157862 w 6028697"/>
                <a:gd name="connsiteY2" fmla="*/ 6817170 h 6817170"/>
                <a:gd name="connsiteX3" fmla="*/ 5347156 w 6028697"/>
                <a:gd name="connsiteY3" fmla="*/ 6687553 h 6817170"/>
                <a:gd name="connsiteX4" fmla="*/ 5487470 w 6028697"/>
                <a:gd name="connsiteY4" fmla="*/ 6581714 h 6817170"/>
                <a:gd name="connsiteX5" fmla="*/ 5627642 w 6028697"/>
                <a:gd name="connsiteY5" fmla="*/ 6472328 h 6817170"/>
                <a:gd name="connsiteX6" fmla="*/ 5911392 w 6028697"/>
                <a:gd name="connsiteY6" fmla="*/ 6245328 h 6817170"/>
                <a:gd name="connsiteX7" fmla="*/ 4481066 w 6028697"/>
                <a:gd name="connsiteY7" fmla="*/ 478 h 6817170"/>
                <a:gd name="connsiteX8" fmla="*/ 4672258 w 6028697"/>
                <a:gd name="connsiteY8" fmla="*/ 7519 h 6817170"/>
                <a:gd name="connsiteX9" fmla="*/ 5429869 w 6028697"/>
                <a:gd name="connsiteY9" fmla="*/ 125134 h 6817170"/>
                <a:gd name="connsiteX10" fmla="*/ 5976319 w 6028697"/>
                <a:gd name="connsiteY10" fmla="*/ 314893 h 6817170"/>
                <a:gd name="connsiteX11" fmla="*/ 6028697 w 6028697"/>
                <a:gd name="connsiteY11" fmla="*/ 339901 h 6817170"/>
                <a:gd name="connsiteX12" fmla="*/ 6028697 w 6028697"/>
                <a:gd name="connsiteY12" fmla="*/ 732458 h 6817170"/>
                <a:gd name="connsiteX13" fmla="*/ 5990985 w 6028697"/>
                <a:gd name="connsiteY13" fmla="*/ 712211 h 6817170"/>
                <a:gd name="connsiteX14" fmla="*/ 5341339 w 6028697"/>
                <a:gd name="connsiteY14" fmla="*/ 475281 h 6817170"/>
                <a:gd name="connsiteX15" fmla="*/ 4651969 w 6028697"/>
                <a:gd name="connsiteY15" fmla="*/ 377104 h 6817170"/>
                <a:gd name="connsiteX16" fmla="*/ 3953093 w 6028697"/>
                <a:gd name="connsiteY16" fmla="*/ 402498 h 6817170"/>
                <a:gd name="connsiteX17" fmla="*/ 3267413 w 6028697"/>
                <a:gd name="connsiteY17" fmla="*/ 546643 h 6817170"/>
                <a:gd name="connsiteX18" fmla="*/ 1439498 w 6028697"/>
                <a:gd name="connsiteY18" fmla="*/ 1568141 h 6817170"/>
                <a:gd name="connsiteX19" fmla="*/ 960671 w 6028697"/>
                <a:gd name="connsiteY19" fmla="*/ 2082013 h 6817170"/>
                <a:gd name="connsiteX20" fmla="*/ 581866 w 6028697"/>
                <a:gd name="connsiteY20" fmla="*/ 2672638 h 6817170"/>
                <a:gd name="connsiteX21" fmla="*/ 324789 w 6028697"/>
                <a:gd name="connsiteY21" fmla="*/ 3325262 h 6817170"/>
                <a:gd name="connsiteX22" fmla="*/ 231151 w 6028697"/>
                <a:gd name="connsiteY22" fmla="*/ 4022292 h 6817170"/>
                <a:gd name="connsiteX23" fmla="*/ 270592 w 6028697"/>
                <a:gd name="connsiteY23" fmla="*/ 4362792 h 6817170"/>
                <a:gd name="connsiteX24" fmla="*/ 387213 w 6028697"/>
                <a:gd name="connsiteY24" fmla="*/ 4681585 h 6817170"/>
                <a:gd name="connsiteX25" fmla="*/ 468507 w 6028697"/>
                <a:gd name="connsiteY25" fmla="*/ 4831546 h 6817170"/>
                <a:gd name="connsiteX26" fmla="*/ 561862 w 6028697"/>
                <a:gd name="connsiteY26" fmla="*/ 4976826 h 6817170"/>
                <a:gd name="connsiteX27" fmla="*/ 777511 w 6028697"/>
                <a:gd name="connsiteY27" fmla="*/ 5257597 h 6817170"/>
                <a:gd name="connsiteX28" fmla="*/ 1010895 w 6028697"/>
                <a:gd name="connsiteY28" fmla="*/ 5540494 h 6817170"/>
                <a:gd name="connsiteX29" fmla="*/ 1126948 w 6028697"/>
                <a:gd name="connsiteY29" fmla="*/ 5688186 h 6817170"/>
                <a:gd name="connsiteX30" fmla="*/ 1182706 w 6028697"/>
                <a:gd name="connsiteY30" fmla="*/ 5760543 h 6817170"/>
                <a:gd name="connsiteX31" fmla="*/ 1237327 w 6028697"/>
                <a:gd name="connsiteY31" fmla="*/ 5830060 h 6817170"/>
                <a:gd name="connsiteX32" fmla="*/ 1706649 w 6028697"/>
                <a:gd name="connsiteY32" fmla="*/ 6342797 h 6817170"/>
                <a:gd name="connsiteX33" fmla="*/ 1956207 w 6028697"/>
                <a:gd name="connsiteY33" fmla="*/ 6573484 h 6817170"/>
                <a:gd name="connsiteX34" fmla="*/ 2217681 w 6028697"/>
                <a:gd name="connsiteY34" fmla="*/ 6786297 h 6817170"/>
                <a:gd name="connsiteX35" fmla="*/ 2260820 w 6028697"/>
                <a:gd name="connsiteY35" fmla="*/ 6817170 h 6817170"/>
                <a:gd name="connsiteX36" fmla="*/ 1429497 w 6028697"/>
                <a:gd name="connsiteY36" fmla="*/ 6817170 h 6817170"/>
                <a:gd name="connsiteX37" fmla="*/ 1327275 w 6028697"/>
                <a:gd name="connsiteY37" fmla="*/ 6713800 h 6817170"/>
                <a:gd name="connsiteX38" fmla="*/ 1080556 w 6028697"/>
                <a:gd name="connsiteY38" fmla="*/ 6414443 h 6817170"/>
                <a:gd name="connsiteX39" fmla="*/ 865189 w 6028697"/>
                <a:gd name="connsiteY39" fmla="*/ 6097496 h 6817170"/>
                <a:gd name="connsiteX40" fmla="*/ 814823 w 6028697"/>
                <a:gd name="connsiteY40" fmla="*/ 6016911 h 6817170"/>
                <a:gd name="connsiteX41" fmla="*/ 766729 w 6028697"/>
                <a:gd name="connsiteY41" fmla="*/ 5938453 h 6817170"/>
                <a:gd name="connsiteX42" fmla="*/ 671672 w 6028697"/>
                <a:gd name="connsiteY42" fmla="*/ 5786648 h 6817170"/>
                <a:gd name="connsiteX43" fmla="*/ 474608 w 6028697"/>
                <a:gd name="connsiteY43" fmla="*/ 5474664 h 6817170"/>
                <a:gd name="connsiteX44" fmla="*/ 282652 w 6028697"/>
                <a:gd name="connsiteY44" fmla="*/ 5146508 h 6817170"/>
                <a:gd name="connsiteX45" fmla="*/ 196108 w 6028697"/>
                <a:gd name="connsiteY45" fmla="*/ 4972712 h 6817170"/>
                <a:gd name="connsiteX46" fmla="*/ 122474 w 6028697"/>
                <a:gd name="connsiteY46" fmla="*/ 4791821 h 6817170"/>
                <a:gd name="connsiteX47" fmla="*/ 65724 w 6028697"/>
                <a:gd name="connsiteY47" fmla="*/ 4603129 h 6817170"/>
                <a:gd name="connsiteX48" fmla="*/ 44727 w 6028697"/>
                <a:gd name="connsiteY48" fmla="*/ 4506937 h 6817170"/>
                <a:gd name="connsiteX49" fmla="*/ 35505 w 6028697"/>
                <a:gd name="connsiteY49" fmla="*/ 4458699 h 6817170"/>
                <a:gd name="connsiteX50" fmla="*/ 27845 w 6028697"/>
                <a:gd name="connsiteY50" fmla="*/ 4410320 h 6817170"/>
                <a:gd name="connsiteX51" fmla="*/ 37 w 6028697"/>
                <a:gd name="connsiteY51" fmla="*/ 4022292 h 6817170"/>
                <a:gd name="connsiteX52" fmla="*/ 78777 w 6028697"/>
                <a:gd name="connsiteY52" fmla="*/ 3267236 h 6817170"/>
                <a:gd name="connsiteX53" fmla="*/ 315424 w 6028697"/>
                <a:gd name="connsiteY53" fmla="*/ 2543673 h 6817170"/>
                <a:gd name="connsiteX54" fmla="*/ 1202710 w 6028697"/>
                <a:gd name="connsiteY54" fmla="*/ 1314895 h 6817170"/>
                <a:gd name="connsiteX55" fmla="*/ 1791065 w 6028697"/>
                <a:gd name="connsiteY55" fmla="*/ 833514 h 6817170"/>
                <a:gd name="connsiteX56" fmla="*/ 3908404 w 6028697"/>
                <a:gd name="connsiteY56" fmla="*/ 29794 h 6817170"/>
                <a:gd name="connsiteX57" fmla="*/ 4481066 w 6028697"/>
                <a:gd name="connsiteY57" fmla="*/ 478 h 681717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</a:cxnLst>
              <a:rect l="l" t="t" r="r" b="b"/>
              <a:pathLst>
                <a:path w="6028697" h="6817170">
                  <a:moveTo>
                    <a:pt x="6028697" y="6155323"/>
                  </a:moveTo>
                  <a:lnTo>
                    <a:pt x="6028697" y="6817170"/>
                  </a:lnTo>
                  <a:lnTo>
                    <a:pt x="5157862" y="6817170"/>
                  </a:lnTo>
                  <a:lnTo>
                    <a:pt x="5347156" y="6687553"/>
                  </a:lnTo>
                  <a:cubicBezTo>
                    <a:pt x="5394117" y="6653219"/>
                    <a:pt x="5440793" y="6617608"/>
                    <a:pt x="5487470" y="6581714"/>
                  </a:cubicBezTo>
                  <a:cubicBezTo>
                    <a:pt x="5534147" y="6545820"/>
                    <a:pt x="5580966" y="6509358"/>
                    <a:pt x="5627642" y="6472328"/>
                  </a:cubicBezTo>
                  <a:lnTo>
                    <a:pt x="5911392" y="6245328"/>
                  </a:lnTo>
                  <a:close/>
                  <a:moveTo>
                    <a:pt x="4481066" y="478"/>
                  </a:moveTo>
                  <a:cubicBezTo>
                    <a:pt x="4544817" y="1422"/>
                    <a:pt x="4608563" y="3769"/>
                    <a:pt x="4672258" y="7519"/>
                  </a:cubicBezTo>
                  <a:cubicBezTo>
                    <a:pt x="4927973" y="22364"/>
                    <a:pt x="5181687" y="61751"/>
                    <a:pt x="5429869" y="125134"/>
                  </a:cubicBezTo>
                  <a:cubicBezTo>
                    <a:pt x="5617090" y="173104"/>
                    <a:pt x="5799867" y="236595"/>
                    <a:pt x="5976319" y="314893"/>
                  </a:cubicBezTo>
                  <a:lnTo>
                    <a:pt x="6028697" y="339901"/>
                  </a:lnTo>
                  <a:lnTo>
                    <a:pt x="6028697" y="732458"/>
                  </a:lnTo>
                  <a:lnTo>
                    <a:pt x="5990985" y="712211"/>
                  </a:lnTo>
                  <a:cubicBezTo>
                    <a:pt x="5783917" y="609342"/>
                    <a:pt x="5566013" y="529876"/>
                    <a:pt x="5341339" y="475281"/>
                  </a:cubicBezTo>
                  <a:cubicBezTo>
                    <a:pt x="5115233" y="420503"/>
                    <a:pt x="4884375" y="387624"/>
                    <a:pt x="4651969" y="377104"/>
                  </a:cubicBezTo>
                  <a:cubicBezTo>
                    <a:pt x="4418713" y="365171"/>
                    <a:pt x="4184861" y="373670"/>
                    <a:pt x="3953093" y="402498"/>
                  </a:cubicBezTo>
                  <a:cubicBezTo>
                    <a:pt x="3721001" y="431832"/>
                    <a:pt x="3491675" y="480040"/>
                    <a:pt x="3267413" y="546643"/>
                  </a:cubicBezTo>
                  <a:cubicBezTo>
                    <a:pt x="2591323" y="750761"/>
                    <a:pt x="1967642" y="1099289"/>
                    <a:pt x="1439498" y="1568141"/>
                  </a:cubicBezTo>
                  <a:cubicBezTo>
                    <a:pt x="1265589" y="1725523"/>
                    <a:pt x="1105393" y="1897434"/>
                    <a:pt x="960671" y="2082013"/>
                  </a:cubicBezTo>
                  <a:cubicBezTo>
                    <a:pt x="815775" y="2266294"/>
                    <a:pt x="688923" y="2464081"/>
                    <a:pt x="581866" y="2672638"/>
                  </a:cubicBezTo>
                  <a:cubicBezTo>
                    <a:pt x="473765" y="2880669"/>
                    <a:pt x="387610" y="3099397"/>
                    <a:pt x="324789" y="3325262"/>
                  </a:cubicBezTo>
                  <a:cubicBezTo>
                    <a:pt x="262714" y="3552403"/>
                    <a:pt x="231223" y="3786822"/>
                    <a:pt x="231151" y="4022292"/>
                  </a:cubicBezTo>
                  <a:cubicBezTo>
                    <a:pt x="231413" y="4136912"/>
                    <a:pt x="244645" y="4251136"/>
                    <a:pt x="270592" y="4362792"/>
                  </a:cubicBezTo>
                  <a:cubicBezTo>
                    <a:pt x="297885" y="4472943"/>
                    <a:pt x="336983" y="4579833"/>
                    <a:pt x="387213" y="4681585"/>
                  </a:cubicBezTo>
                  <a:cubicBezTo>
                    <a:pt x="412042" y="4732517"/>
                    <a:pt x="439423" y="4782457"/>
                    <a:pt x="468507" y="4831546"/>
                  </a:cubicBezTo>
                  <a:cubicBezTo>
                    <a:pt x="497591" y="4880636"/>
                    <a:pt x="529230" y="4929015"/>
                    <a:pt x="561862" y="4976826"/>
                  </a:cubicBezTo>
                  <a:cubicBezTo>
                    <a:pt x="627975" y="5072166"/>
                    <a:pt x="701466" y="5164668"/>
                    <a:pt x="777511" y="5257597"/>
                  </a:cubicBezTo>
                  <a:cubicBezTo>
                    <a:pt x="853556" y="5350524"/>
                    <a:pt x="933574" y="5443594"/>
                    <a:pt x="1010895" y="5540494"/>
                  </a:cubicBezTo>
                  <a:cubicBezTo>
                    <a:pt x="1049957" y="5588732"/>
                    <a:pt x="1088642" y="5637963"/>
                    <a:pt x="1126948" y="5688186"/>
                  </a:cubicBezTo>
                  <a:lnTo>
                    <a:pt x="1182706" y="5760543"/>
                  </a:lnTo>
                  <a:cubicBezTo>
                    <a:pt x="1201007" y="5783669"/>
                    <a:pt x="1218458" y="5807503"/>
                    <a:pt x="1237327" y="5830060"/>
                  </a:cubicBezTo>
                  <a:cubicBezTo>
                    <a:pt x="1383714" y="6009916"/>
                    <a:pt x="1540413" y="6181116"/>
                    <a:pt x="1706649" y="6342797"/>
                  </a:cubicBezTo>
                  <a:cubicBezTo>
                    <a:pt x="1788084" y="6422531"/>
                    <a:pt x="1871265" y="6499427"/>
                    <a:pt x="1956207" y="6573484"/>
                  </a:cubicBezTo>
                  <a:cubicBezTo>
                    <a:pt x="2041332" y="6647402"/>
                    <a:pt x="2127733" y="6718907"/>
                    <a:pt x="2217681" y="6786297"/>
                  </a:cubicBezTo>
                  <a:lnTo>
                    <a:pt x="2260820" y="6817170"/>
                  </a:lnTo>
                  <a:lnTo>
                    <a:pt x="1429497" y="6817170"/>
                  </a:lnTo>
                  <a:lnTo>
                    <a:pt x="1327275" y="6713800"/>
                  </a:lnTo>
                  <a:cubicBezTo>
                    <a:pt x="1239186" y="6618984"/>
                    <a:pt x="1156797" y="6519019"/>
                    <a:pt x="1080556" y="6414443"/>
                  </a:cubicBezTo>
                  <a:cubicBezTo>
                    <a:pt x="1004653" y="6310734"/>
                    <a:pt x="932439" y="6205177"/>
                    <a:pt x="865189" y="6097496"/>
                  </a:cubicBezTo>
                  <a:cubicBezTo>
                    <a:pt x="847881" y="6070823"/>
                    <a:pt x="831565" y="6043725"/>
                    <a:pt x="814823" y="6016911"/>
                  </a:cubicBezTo>
                  <a:lnTo>
                    <a:pt x="766729" y="5938453"/>
                  </a:lnTo>
                  <a:cubicBezTo>
                    <a:pt x="735941" y="5887947"/>
                    <a:pt x="703878" y="5837581"/>
                    <a:pt x="671672" y="5786648"/>
                  </a:cubicBezTo>
                  <a:lnTo>
                    <a:pt x="474608" y="5474664"/>
                  </a:lnTo>
                  <a:cubicBezTo>
                    <a:pt x="408778" y="5368968"/>
                    <a:pt x="343516" y="5260008"/>
                    <a:pt x="282652" y="5146508"/>
                  </a:cubicBezTo>
                  <a:cubicBezTo>
                    <a:pt x="252290" y="5089759"/>
                    <a:pt x="223065" y="5032015"/>
                    <a:pt x="196108" y="4972712"/>
                  </a:cubicBezTo>
                  <a:cubicBezTo>
                    <a:pt x="169152" y="4913408"/>
                    <a:pt x="144607" y="4853111"/>
                    <a:pt x="122474" y="4791821"/>
                  </a:cubicBezTo>
                  <a:cubicBezTo>
                    <a:pt x="100342" y="4730532"/>
                    <a:pt x="81757" y="4666830"/>
                    <a:pt x="65724" y="4603129"/>
                  </a:cubicBezTo>
                  <a:cubicBezTo>
                    <a:pt x="58205" y="4571064"/>
                    <a:pt x="50828" y="4539143"/>
                    <a:pt x="44727" y="4506937"/>
                  </a:cubicBezTo>
                  <a:lnTo>
                    <a:pt x="35505" y="4458699"/>
                  </a:lnTo>
                  <a:lnTo>
                    <a:pt x="27845" y="4410320"/>
                  </a:lnTo>
                  <a:cubicBezTo>
                    <a:pt x="8635" y="4281881"/>
                    <a:pt x="-661" y="4152150"/>
                    <a:pt x="37" y="4022292"/>
                  </a:cubicBezTo>
                  <a:cubicBezTo>
                    <a:pt x="712" y="3768592"/>
                    <a:pt x="27094" y="3515615"/>
                    <a:pt x="78777" y="3267236"/>
                  </a:cubicBezTo>
                  <a:cubicBezTo>
                    <a:pt x="130048" y="3017876"/>
                    <a:pt x="209439" y="2775142"/>
                    <a:pt x="315424" y="2543673"/>
                  </a:cubicBezTo>
                  <a:cubicBezTo>
                    <a:pt x="528236" y="2081161"/>
                    <a:pt x="838234" y="1667312"/>
                    <a:pt x="1202710" y="1314895"/>
                  </a:cubicBezTo>
                  <a:cubicBezTo>
                    <a:pt x="1385514" y="1138814"/>
                    <a:pt x="1582282" y="977831"/>
                    <a:pt x="1791065" y="833514"/>
                  </a:cubicBezTo>
                  <a:cubicBezTo>
                    <a:pt x="2420037" y="395614"/>
                    <a:pt x="3147288" y="119557"/>
                    <a:pt x="3908404" y="29794"/>
                  </a:cubicBezTo>
                  <a:cubicBezTo>
                    <a:pt x="4098509" y="7429"/>
                    <a:pt x="4289811" y="-2355"/>
                    <a:pt x="4481066" y="478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5" name="Freeform: Shape 14">
              <a:extLst>
                <a:ext uri="{FF2B5EF4-FFF2-40B4-BE49-F238E27FC236}">
                  <a16:creationId xmlns:a16="http://schemas.microsoft.com/office/drawing/2014/main" id="{C72F6EE6-EDE9-45A5-8F6D-02B9B7CB2C2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flipH="1">
              <a:off x="305" y="1"/>
              <a:ext cx="6165116" cy="6858001"/>
            </a:xfrm>
            <a:custGeom>
              <a:avLst/>
              <a:gdLst>
                <a:gd name="connsiteX0" fmla="*/ 6264586 w 6264586"/>
                <a:gd name="connsiteY0" fmla="*/ 6646464 h 6858001"/>
                <a:gd name="connsiteX1" fmla="*/ 6264586 w 6264586"/>
                <a:gd name="connsiteY1" fmla="*/ 6858001 h 6858001"/>
                <a:gd name="connsiteX2" fmla="*/ 5997170 w 6264586"/>
                <a:gd name="connsiteY2" fmla="*/ 6858001 h 6858001"/>
                <a:gd name="connsiteX3" fmla="*/ 6121512 w 6264586"/>
                <a:gd name="connsiteY3" fmla="*/ 6761029 h 6858001"/>
                <a:gd name="connsiteX4" fmla="*/ 2693206 w 6264586"/>
                <a:gd name="connsiteY4" fmla="*/ 0 h 6858001"/>
                <a:gd name="connsiteX5" fmla="*/ 5872285 w 6264586"/>
                <a:gd name="connsiteY5" fmla="*/ 0 h 6858001"/>
                <a:gd name="connsiteX6" fmla="*/ 6024875 w 6264586"/>
                <a:gd name="connsiteY6" fmla="*/ 68385 h 6858001"/>
                <a:gd name="connsiteX7" fmla="*/ 6206432 w 6264586"/>
                <a:gd name="connsiteY7" fmla="*/ 162336 h 6858001"/>
                <a:gd name="connsiteX8" fmla="*/ 6264586 w 6264586"/>
                <a:gd name="connsiteY8" fmla="*/ 196704 h 6858001"/>
                <a:gd name="connsiteX9" fmla="*/ 6264586 w 6264586"/>
                <a:gd name="connsiteY9" fmla="*/ 537242 h 6858001"/>
                <a:gd name="connsiteX10" fmla="*/ 6230189 w 6264586"/>
                <a:gd name="connsiteY10" fmla="*/ 517260 h 6858001"/>
                <a:gd name="connsiteX11" fmla="*/ 5540536 w 6264586"/>
                <a:gd name="connsiteY11" fmla="*/ 249543 h 6858001"/>
                <a:gd name="connsiteX12" fmla="*/ 5178896 w 6264586"/>
                <a:gd name="connsiteY12" fmla="*/ 178606 h 6858001"/>
                <a:gd name="connsiteX13" fmla="*/ 4814279 w 6264586"/>
                <a:gd name="connsiteY13" fmla="*/ 146683 h 6858001"/>
                <a:gd name="connsiteX14" fmla="*/ 4655095 w 6264586"/>
                <a:gd name="connsiteY14" fmla="*/ 143421 h 6858001"/>
                <a:gd name="connsiteX15" fmla="*/ 4081069 w 6264586"/>
                <a:gd name="connsiteY15" fmla="*/ 185983 h 6858001"/>
                <a:gd name="connsiteX16" fmla="*/ 3720566 w 6264586"/>
                <a:gd name="connsiteY16" fmla="*/ 256921 h 6858001"/>
                <a:gd name="connsiteX17" fmla="*/ 3365879 w 6264586"/>
                <a:gd name="connsiteY17" fmla="*/ 357651 h 6858001"/>
                <a:gd name="connsiteX18" fmla="*/ 3020555 w 6264586"/>
                <a:gd name="connsiteY18" fmla="*/ 486190 h 6858001"/>
                <a:gd name="connsiteX19" fmla="*/ 2685163 w 6264586"/>
                <a:gd name="connsiteY19" fmla="*/ 641542 h 6858001"/>
                <a:gd name="connsiteX20" fmla="*/ 2047720 w 6264586"/>
                <a:gd name="connsiteY20" fmla="*/ 1025030 h 6858001"/>
                <a:gd name="connsiteX21" fmla="*/ 1897333 w 6264586"/>
                <a:gd name="connsiteY21" fmla="*/ 1134983 h 6858001"/>
                <a:gd name="connsiteX22" fmla="*/ 1835758 w 6264586"/>
                <a:gd name="connsiteY22" fmla="*/ 1182227 h 6858001"/>
                <a:gd name="connsiteX23" fmla="*/ 1823273 w 6264586"/>
                <a:gd name="connsiteY23" fmla="*/ 1192016 h 6858001"/>
                <a:gd name="connsiteX24" fmla="*/ 1750918 w 6264586"/>
                <a:gd name="connsiteY24" fmla="*/ 1249760 h 6858001"/>
                <a:gd name="connsiteX25" fmla="*/ 1469297 w 6264586"/>
                <a:gd name="connsiteY25" fmla="*/ 1496906 h 6858001"/>
                <a:gd name="connsiteX26" fmla="*/ 967769 w 6264586"/>
                <a:gd name="connsiteY26" fmla="*/ 2056602 h 6858001"/>
                <a:gd name="connsiteX27" fmla="*/ 754105 w 6264586"/>
                <a:gd name="connsiteY27" fmla="*/ 2368727 h 6858001"/>
                <a:gd name="connsiteX28" fmla="*/ 572364 w 6264586"/>
                <a:gd name="connsiteY28" fmla="*/ 2701140 h 6858001"/>
                <a:gd name="connsiteX29" fmla="*/ 532497 w 6264586"/>
                <a:gd name="connsiteY29" fmla="*/ 2786265 h 6858001"/>
                <a:gd name="connsiteX30" fmla="*/ 512918 w 6264586"/>
                <a:gd name="connsiteY30" fmla="*/ 2828827 h 6858001"/>
                <a:gd name="connsiteX31" fmla="*/ 494475 w 6264586"/>
                <a:gd name="connsiteY31" fmla="*/ 2872240 h 6858001"/>
                <a:gd name="connsiteX32" fmla="*/ 491637 w 6264586"/>
                <a:gd name="connsiteY32" fmla="*/ 2878908 h 6858001"/>
                <a:gd name="connsiteX33" fmla="*/ 459290 w 6264586"/>
                <a:gd name="connsiteY33" fmla="*/ 2959635 h 6858001"/>
                <a:gd name="connsiteX34" fmla="*/ 446805 w 6264586"/>
                <a:gd name="connsiteY34" fmla="*/ 2992408 h 6858001"/>
                <a:gd name="connsiteX35" fmla="*/ 426090 w 6264586"/>
                <a:gd name="connsiteY35" fmla="*/ 3049158 h 6858001"/>
                <a:gd name="connsiteX36" fmla="*/ 426090 w 6264586"/>
                <a:gd name="connsiteY36" fmla="*/ 3049867 h 6858001"/>
                <a:gd name="connsiteX37" fmla="*/ 318124 w 6264586"/>
                <a:gd name="connsiteY37" fmla="*/ 3414202 h 6858001"/>
                <a:gd name="connsiteX38" fmla="*/ 230729 w 6264586"/>
                <a:gd name="connsiteY38" fmla="*/ 4169260 h 6858001"/>
                <a:gd name="connsiteX39" fmla="*/ 268893 w 6264586"/>
                <a:gd name="connsiteY39" fmla="*/ 4544236 h 6858001"/>
                <a:gd name="connsiteX40" fmla="*/ 379840 w 6264586"/>
                <a:gd name="connsiteY40" fmla="*/ 4900056 h 6858001"/>
                <a:gd name="connsiteX41" fmla="*/ 406512 w 6264586"/>
                <a:gd name="connsiteY41" fmla="*/ 4960211 h 6858001"/>
                <a:gd name="connsiteX42" fmla="*/ 417862 w 6264586"/>
                <a:gd name="connsiteY42" fmla="*/ 4984613 h 6858001"/>
                <a:gd name="connsiteX43" fmla="*/ 428077 w 6264586"/>
                <a:gd name="connsiteY43" fmla="*/ 5005043 h 6858001"/>
                <a:gd name="connsiteX44" fmla="*/ 460140 w 6264586"/>
                <a:gd name="connsiteY44" fmla="*/ 5067327 h 6858001"/>
                <a:gd name="connsiteX45" fmla="*/ 555197 w 6264586"/>
                <a:gd name="connsiteY45" fmla="*/ 5229773 h 6858001"/>
                <a:gd name="connsiteX46" fmla="*/ 660611 w 6264586"/>
                <a:gd name="connsiteY46" fmla="*/ 5387396 h 6858001"/>
                <a:gd name="connsiteX47" fmla="*/ 774110 w 6264586"/>
                <a:gd name="connsiteY47" fmla="*/ 5542182 h 6858001"/>
                <a:gd name="connsiteX48" fmla="*/ 917829 w 6264586"/>
                <a:gd name="connsiteY48" fmla="*/ 5727896 h 6858001"/>
                <a:gd name="connsiteX49" fmla="*/ 1012885 w 6264586"/>
                <a:gd name="connsiteY49" fmla="*/ 5849767 h 6858001"/>
                <a:gd name="connsiteX50" fmla="*/ 1133053 w 6264586"/>
                <a:gd name="connsiteY50" fmla="*/ 6006822 h 6858001"/>
                <a:gd name="connsiteX51" fmla="*/ 1194343 w 6264586"/>
                <a:gd name="connsiteY51" fmla="*/ 6090245 h 6858001"/>
                <a:gd name="connsiteX52" fmla="*/ 1249390 w 6264586"/>
                <a:gd name="connsiteY52" fmla="*/ 6165155 h 6858001"/>
                <a:gd name="connsiteX53" fmla="*/ 1345724 w 6264586"/>
                <a:gd name="connsiteY53" fmla="*/ 6292132 h 6858001"/>
                <a:gd name="connsiteX54" fmla="*/ 1364310 w 6264586"/>
                <a:gd name="connsiteY54" fmla="*/ 6316251 h 6858001"/>
                <a:gd name="connsiteX55" fmla="*/ 1373673 w 6264586"/>
                <a:gd name="connsiteY55" fmla="*/ 6327885 h 6858001"/>
                <a:gd name="connsiteX56" fmla="*/ 1484619 w 6264586"/>
                <a:gd name="connsiteY56" fmla="*/ 6462240 h 6858001"/>
                <a:gd name="connsiteX57" fmla="*/ 1739000 w 6264586"/>
                <a:gd name="connsiteY57" fmla="*/ 6737335 h 6858001"/>
                <a:gd name="connsiteX58" fmla="*/ 1866801 w 6264586"/>
                <a:gd name="connsiteY58" fmla="*/ 6858001 h 6858001"/>
                <a:gd name="connsiteX59" fmla="*/ 1144149 w 6264586"/>
                <a:gd name="connsiteY59" fmla="*/ 6858001 h 6858001"/>
                <a:gd name="connsiteX60" fmla="*/ 1058349 w 6264586"/>
                <a:gd name="connsiteY60" fmla="*/ 6766452 h 6858001"/>
                <a:gd name="connsiteX61" fmla="*/ 580309 w 6264586"/>
                <a:gd name="connsiteY61" fmla="*/ 6105000 h 6858001"/>
                <a:gd name="connsiteX62" fmla="*/ 1 w 6264586"/>
                <a:gd name="connsiteY62" fmla="*/ 3960094 h 6858001"/>
                <a:gd name="connsiteX63" fmla="*/ 2599292 w 6264586"/>
                <a:gd name="connsiteY63" fmla="*/ 37050 h 685800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</a:cxnLst>
              <a:rect l="l" t="t" r="r" b="b"/>
              <a:pathLst>
                <a:path w="6264586" h="6858001">
                  <a:moveTo>
                    <a:pt x="6264586" y="6646464"/>
                  </a:moveTo>
                  <a:lnTo>
                    <a:pt x="6264586" y="6858001"/>
                  </a:lnTo>
                  <a:lnTo>
                    <a:pt x="5997170" y="6858001"/>
                  </a:lnTo>
                  <a:lnTo>
                    <a:pt x="6121512" y="6761029"/>
                  </a:lnTo>
                  <a:close/>
                  <a:moveTo>
                    <a:pt x="2693206" y="0"/>
                  </a:moveTo>
                  <a:lnTo>
                    <a:pt x="5872285" y="0"/>
                  </a:lnTo>
                  <a:lnTo>
                    <a:pt x="6024875" y="68385"/>
                  </a:lnTo>
                  <a:cubicBezTo>
                    <a:pt x="6086250" y="97989"/>
                    <a:pt x="6146793" y="129318"/>
                    <a:pt x="6206432" y="162336"/>
                  </a:cubicBezTo>
                  <a:lnTo>
                    <a:pt x="6264586" y="196704"/>
                  </a:lnTo>
                  <a:lnTo>
                    <a:pt x="6264586" y="537242"/>
                  </a:lnTo>
                  <a:lnTo>
                    <a:pt x="6230189" y="517260"/>
                  </a:lnTo>
                  <a:cubicBezTo>
                    <a:pt x="6012226" y="399931"/>
                    <a:pt x="5780573" y="310008"/>
                    <a:pt x="5540536" y="249543"/>
                  </a:cubicBezTo>
                  <a:cubicBezTo>
                    <a:pt x="5421375" y="219324"/>
                    <a:pt x="5300641" y="195644"/>
                    <a:pt x="5178896" y="178606"/>
                  </a:cubicBezTo>
                  <a:cubicBezTo>
                    <a:pt x="5057977" y="161840"/>
                    <a:pt x="4936276" y="151186"/>
                    <a:pt x="4814279" y="146683"/>
                  </a:cubicBezTo>
                  <a:cubicBezTo>
                    <a:pt x="4761501" y="144556"/>
                    <a:pt x="4708015" y="143421"/>
                    <a:pt x="4655095" y="143421"/>
                  </a:cubicBezTo>
                  <a:cubicBezTo>
                    <a:pt x="4462968" y="143573"/>
                    <a:pt x="4271111" y="157799"/>
                    <a:pt x="4081069" y="185983"/>
                  </a:cubicBezTo>
                  <a:cubicBezTo>
                    <a:pt x="3956361" y="205703"/>
                    <a:pt x="3835058" y="229396"/>
                    <a:pt x="3720566" y="256921"/>
                  </a:cubicBezTo>
                  <a:cubicBezTo>
                    <a:pt x="3596708" y="286714"/>
                    <a:pt x="3477677" y="320905"/>
                    <a:pt x="3365879" y="357651"/>
                  </a:cubicBezTo>
                  <a:cubicBezTo>
                    <a:pt x="3249257" y="395958"/>
                    <a:pt x="3133487" y="438945"/>
                    <a:pt x="3020555" y="486190"/>
                  </a:cubicBezTo>
                  <a:cubicBezTo>
                    <a:pt x="2907623" y="533434"/>
                    <a:pt x="2794832" y="585786"/>
                    <a:pt x="2685163" y="641542"/>
                  </a:cubicBezTo>
                  <a:cubicBezTo>
                    <a:pt x="2463995" y="754348"/>
                    <a:pt x="2250998" y="882488"/>
                    <a:pt x="2047720" y="1025030"/>
                  </a:cubicBezTo>
                  <a:cubicBezTo>
                    <a:pt x="2006151" y="1054399"/>
                    <a:pt x="1951528" y="1093415"/>
                    <a:pt x="1897333" y="1134983"/>
                  </a:cubicBezTo>
                  <a:cubicBezTo>
                    <a:pt x="1876761" y="1150164"/>
                    <a:pt x="1855905" y="1166479"/>
                    <a:pt x="1835758" y="1182227"/>
                  </a:cubicBezTo>
                  <a:lnTo>
                    <a:pt x="1823273" y="1192016"/>
                  </a:lnTo>
                  <a:cubicBezTo>
                    <a:pt x="1797027" y="1211879"/>
                    <a:pt x="1772057" y="1232309"/>
                    <a:pt x="1750918" y="1249760"/>
                  </a:cubicBezTo>
                  <a:cubicBezTo>
                    <a:pt x="1645931" y="1335737"/>
                    <a:pt x="1554422" y="1416605"/>
                    <a:pt x="1469297" y="1496906"/>
                  </a:cubicBezTo>
                  <a:cubicBezTo>
                    <a:pt x="1286595" y="1668957"/>
                    <a:pt x="1118818" y="1856190"/>
                    <a:pt x="967769" y="2056602"/>
                  </a:cubicBezTo>
                  <a:cubicBezTo>
                    <a:pt x="890731" y="2159603"/>
                    <a:pt x="818800" y="2264590"/>
                    <a:pt x="754105" y="2368727"/>
                  </a:cubicBezTo>
                  <a:cubicBezTo>
                    <a:pt x="681749" y="2488328"/>
                    <a:pt x="622304" y="2596720"/>
                    <a:pt x="572364" y="2701140"/>
                  </a:cubicBezTo>
                  <a:cubicBezTo>
                    <a:pt x="557609" y="2730507"/>
                    <a:pt x="543989" y="2760443"/>
                    <a:pt x="532497" y="2786265"/>
                  </a:cubicBezTo>
                  <a:lnTo>
                    <a:pt x="512918" y="2828827"/>
                  </a:lnTo>
                  <a:lnTo>
                    <a:pt x="494475" y="2872240"/>
                  </a:lnTo>
                  <a:lnTo>
                    <a:pt x="491637" y="2878908"/>
                  </a:lnTo>
                  <a:cubicBezTo>
                    <a:pt x="480146" y="2906575"/>
                    <a:pt x="469220" y="2932821"/>
                    <a:pt x="459290" y="2959635"/>
                  </a:cubicBezTo>
                  <a:cubicBezTo>
                    <a:pt x="455176" y="2970559"/>
                    <a:pt x="451060" y="2981484"/>
                    <a:pt x="446805" y="2992408"/>
                  </a:cubicBezTo>
                  <a:cubicBezTo>
                    <a:pt x="439427" y="3012412"/>
                    <a:pt x="432333" y="3030572"/>
                    <a:pt x="426090" y="3049158"/>
                  </a:cubicBezTo>
                  <a:lnTo>
                    <a:pt x="426090" y="3049867"/>
                  </a:lnTo>
                  <a:cubicBezTo>
                    <a:pt x="383010" y="3169099"/>
                    <a:pt x="346959" y="3290756"/>
                    <a:pt x="318124" y="3414202"/>
                  </a:cubicBezTo>
                  <a:cubicBezTo>
                    <a:pt x="260107" y="3661703"/>
                    <a:pt x="230780" y="3915049"/>
                    <a:pt x="230729" y="4169260"/>
                  </a:cubicBezTo>
                  <a:cubicBezTo>
                    <a:pt x="231621" y="4295173"/>
                    <a:pt x="244398" y="4420719"/>
                    <a:pt x="268893" y="4544236"/>
                  </a:cubicBezTo>
                  <a:cubicBezTo>
                    <a:pt x="293708" y="4666304"/>
                    <a:pt x="330882" y="4785521"/>
                    <a:pt x="379840" y="4900056"/>
                  </a:cubicBezTo>
                  <a:cubicBezTo>
                    <a:pt x="387926" y="4919919"/>
                    <a:pt x="397006" y="4939498"/>
                    <a:pt x="406512" y="4960211"/>
                  </a:cubicBezTo>
                  <a:cubicBezTo>
                    <a:pt x="410343" y="4968299"/>
                    <a:pt x="414173" y="4976385"/>
                    <a:pt x="417862" y="4984613"/>
                  </a:cubicBezTo>
                  <a:lnTo>
                    <a:pt x="428077" y="5005043"/>
                  </a:lnTo>
                  <a:cubicBezTo>
                    <a:pt x="438860" y="5026751"/>
                    <a:pt x="449075" y="5047181"/>
                    <a:pt x="460140" y="5067327"/>
                  </a:cubicBezTo>
                  <a:cubicBezTo>
                    <a:pt x="485536" y="5116273"/>
                    <a:pt x="514763" y="5165789"/>
                    <a:pt x="555197" y="5229773"/>
                  </a:cubicBezTo>
                  <a:cubicBezTo>
                    <a:pt x="586836" y="5280282"/>
                    <a:pt x="620318" y="5329511"/>
                    <a:pt x="660611" y="5387396"/>
                  </a:cubicBezTo>
                  <a:cubicBezTo>
                    <a:pt x="698065" y="5440741"/>
                    <a:pt x="737223" y="5493094"/>
                    <a:pt x="774110" y="5542182"/>
                  </a:cubicBezTo>
                  <a:cubicBezTo>
                    <a:pt x="821070" y="5604324"/>
                    <a:pt x="870301" y="5667173"/>
                    <a:pt x="917829" y="5727896"/>
                  </a:cubicBezTo>
                  <a:cubicBezTo>
                    <a:pt x="949042" y="5767762"/>
                    <a:pt x="979828" y="5807063"/>
                    <a:pt x="1012885" y="5849767"/>
                  </a:cubicBezTo>
                  <a:cubicBezTo>
                    <a:pt x="1045942" y="5892471"/>
                    <a:pt x="1089497" y="5948796"/>
                    <a:pt x="1133053" y="6006822"/>
                  </a:cubicBezTo>
                  <a:cubicBezTo>
                    <a:pt x="1153624" y="6034345"/>
                    <a:pt x="1175332" y="6063998"/>
                    <a:pt x="1194343" y="6090245"/>
                  </a:cubicBezTo>
                  <a:cubicBezTo>
                    <a:pt x="1213355" y="6116491"/>
                    <a:pt x="1231372" y="6141178"/>
                    <a:pt x="1249390" y="6165155"/>
                  </a:cubicBezTo>
                  <a:cubicBezTo>
                    <a:pt x="1280461" y="6208000"/>
                    <a:pt x="1313659" y="6250847"/>
                    <a:pt x="1345724" y="6292132"/>
                  </a:cubicBezTo>
                  <a:lnTo>
                    <a:pt x="1364310" y="6316251"/>
                  </a:lnTo>
                  <a:lnTo>
                    <a:pt x="1373673" y="6327885"/>
                  </a:lnTo>
                  <a:cubicBezTo>
                    <a:pt x="1409566" y="6372433"/>
                    <a:pt x="1446738" y="6418542"/>
                    <a:pt x="1484619" y="6462240"/>
                  </a:cubicBezTo>
                  <a:cubicBezTo>
                    <a:pt x="1567899" y="6559850"/>
                    <a:pt x="1653876" y="6652211"/>
                    <a:pt x="1739000" y="6737335"/>
                  </a:cubicBezTo>
                  <a:lnTo>
                    <a:pt x="1866801" y="6858001"/>
                  </a:lnTo>
                  <a:lnTo>
                    <a:pt x="1144149" y="6858001"/>
                  </a:lnTo>
                  <a:lnTo>
                    <a:pt x="1058349" y="6766452"/>
                  </a:lnTo>
                  <a:cubicBezTo>
                    <a:pt x="878978" y="6562465"/>
                    <a:pt x="718756" y="6341104"/>
                    <a:pt x="580309" y="6105000"/>
                  </a:cubicBezTo>
                  <a:cubicBezTo>
                    <a:pt x="200401" y="5454007"/>
                    <a:pt x="146" y="4713831"/>
                    <a:pt x="1" y="3960094"/>
                  </a:cubicBezTo>
                  <a:cubicBezTo>
                    <a:pt x="-335" y="2196754"/>
                    <a:pt x="1071479" y="683605"/>
                    <a:pt x="2599292" y="37050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6" name="Freeform: Shape 15">
              <a:extLst>
                <a:ext uri="{FF2B5EF4-FFF2-40B4-BE49-F238E27FC236}">
                  <a16:creationId xmlns:a16="http://schemas.microsoft.com/office/drawing/2014/main" id="{C093DC50-3BD7-46B1-A300-CD207E152FF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flipH="1">
              <a:off x="305" y="-5977"/>
              <a:ext cx="6238675" cy="6858001"/>
            </a:xfrm>
            <a:custGeom>
              <a:avLst/>
              <a:gdLst>
                <a:gd name="connsiteX0" fmla="*/ 6264586 w 6264586"/>
                <a:gd name="connsiteY0" fmla="*/ 6646464 h 6858001"/>
                <a:gd name="connsiteX1" fmla="*/ 6264586 w 6264586"/>
                <a:gd name="connsiteY1" fmla="*/ 6858001 h 6858001"/>
                <a:gd name="connsiteX2" fmla="*/ 5997170 w 6264586"/>
                <a:gd name="connsiteY2" fmla="*/ 6858001 h 6858001"/>
                <a:gd name="connsiteX3" fmla="*/ 6121512 w 6264586"/>
                <a:gd name="connsiteY3" fmla="*/ 6761029 h 6858001"/>
                <a:gd name="connsiteX4" fmla="*/ 2693206 w 6264586"/>
                <a:gd name="connsiteY4" fmla="*/ 0 h 6858001"/>
                <a:gd name="connsiteX5" fmla="*/ 5872285 w 6264586"/>
                <a:gd name="connsiteY5" fmla="*/ 0 h 6858001"/>
                <a:gd name="connsiteX6" fmla="*/ 6024875 w 6264586"/>
                <a:gd name="connsiteY6" fmla="*/ 68385 h 6858001"/>
                <a:gd name="connsiteX7" fmla="*/ 6206432 w 6264586"/>
                <a:gd name="connsiteY7" fmla="*/ 162336 h 6858001"/>
                <a:gd name="connsiteX8" fmla="*/ 6264586 w 6264586"/>
                <a:gd name="connsiteY8" fmla="*/ 196704 h 6858001"/>
                <a:gd name="connsiteX9" fmla="*/ 6264586 w 6264586"/>
                <a:gd name="connsiteY9" fmla="*/ 537242 h 6858001"/>
                <a:gd name="connsiteX10" fmla="*/ 6230189 w 6264586"/>
                <a:gd name="connsiteY10" fmla="*/ 517260 h 6858001"/>
                <a:gd name="connsiteX11" fmla="*/ 5540536 w 6264586"/>
                <a:gd name="connsiteY11" fmla="*/ 249543 h 6858001"/>
                <a:gd name="connsiteX12" fmla="*/ 5178896 w 6264586"/>
                <a:gd name="connsiteY12" fmla="*/ 178606 h 6858001"/>
                <a:gd name="connsiteX13" fmla="*/ 4814279 w 6264586"/>
                <a:gd name="connsiteY13" fmla="*/ 146683 h 6858001"/>
                <a:gd name="connsiteX14" fmla="*/ 4655095 w 6264586"/>
                <a:gd name="connsiteY14" fmla="*/ 143421 h 6858001"/>
                <a:gd name="connsiteX15" fmla="*/ 4081069 w 6264586"/>
                <a:gd name="connsiteY15" fmla="*/ 185983 h 6858001"/>
                <a:gd name="connsiteX16" fmla="*/ 3720566 w 6264586"/>
                <a:gd name="connsiteY16" fmla="*/ 256921 h 6858001"/>
                <a:gd name="connsiteX17" fmla="*/ 3365879 w 6264586"/>
                <a:gd name="connsiteY17" fmla="*/ 357651 h 6858001"/>
                <a:gd name="connsiteX18" fmla="*/ 3020555 w 6264586"/>
                <a:gd name="connsiteY18" fmla="*/ 486190 h 6858001"/>
                <a:gd name="connsiteX19" fmla="*/ 2685163 w 6264586"/>
                <a:gd name="connsiteY19" fmla="*/ 641542 h 6858001"/>
                <a:gd name="connsiteX20" fmla="*/ 2047720 w 6264586"/>
                <a:gd name="connsiteY20" fmla="*/ 1025030 h 6858001"/>
                <a:gd name="connsiteX21" fmla="*/ 1897333 w 6264586"/>
                <a:gd name="connsiteY21" fmla="*/ 1134983 h 6858001"/>
                <a:gd name="connsiteX22" fmla="*/ 1835758 w 6264586"/>
                <a:gd name="connsiteY22" fmla="*/ 1182227 h 6858001"/>
                <a:gd name="connsiteX23" fmla="*/ 1823273 w 6264586"/>
                <a:gd name="connsiteY23" fmla="*/ 1192016 h 6858001"/>
                <a:gd name="connsiteX24" fmla="*/ 1750918 w 6264586"/>
                <a:gd name="connsiteY24" fmla="*/ 1249760 h 6858001"/>
                <a:gd name="connsiteX25" fmla="*/ 1469297 w 6264586"/>
                <a:gd name="connsiteY25" fmla="*/ 1496906 h 6858001"/>
                <a:gd name="connsiteX26" fmla="*/ 967769 w 6264586"/>
                <a:gd name="connsiteY26" fmla="*/ 2056602 h 6858001"/>
                <a:gd name="connsiteX27" fmla="*/ 754105 w 6264586"/>
                <a:gd name="connsiteY27" fmla="*/ 2368727 h 6858001"/>
                <a:gd name="connsiteX28" fmla="*/ 572364 w 6264586"/>
                <a:gd name="connsiteY28" fmla="*/ 2701140 h 6858001"/>
                <a:gd name="connsiteX29" fmla="*/ 532497 w 6264586"/>
                <a:gd name="connsiteY29" fmla="*/ 2786265 h 6858001"/>
                <a:gd name="connsiteX30" fmla="*/ 512918 w 6264586"/>
                <a:gd name="connsiteY30" fmla="*/ 2828827 h 6858001"/>
                <a:gd name="connsiteX31" fmla="*/ 494475 w 6264586"/>
                <a:gd name="connsiteY31" fmla="*/ 2872240 h 6858001"/>
                <a:gd name="connsiteX32" fmla="*/ 491637 w 6264586"/>
                <a:gd name="connsiteY32" fmla="*/ 2878908 h 6858001"/>
                <a:gd name="connsiteX33" fmla="*/ 459290 w 6264586"/>
                <a:gd name="connsiteY33" fmla="*/ 2959635 h 6858001"/>
                <a:gd name="connsiteX34" fmla="*/ 446805 w 6264586"/>
                <a:gd name="connsiteY34" fmla="*/ 2992408 h 6858001"/>
                <a:gd name="connsiteX35" fmla="*/ 426090 w 6264586"/>
                <a:gd name="connsiteY35" fmla="*/ 3049158 h 6858001"/>
                <a:gd name="connsiteX36" fmla="*/ 426090 w 6264586"/>
                <a:gd name="connsiteY36" fmla="*/ 3049867 h 6858001"/>
                <a:gd name="connsiteX37" fmla="*/ 318124 w 6264586"/>
                <a:gd name="connsiteY37" fmla="*/ 3414202 h 6858001"/>
                <a:gd name="connsiteX38" fmla="*/ 230729 w 6264586"/>
                <a:gd name="connsiteY38" fmla="*/ 4169260 h 6858001"/>
                <a:gd name="connsiteX39" fmla="*/ 268893 w 6264586"/>
                <a:gd name="connsiteY39" fmla="*/ 4544236 h 6858001"/>
                <a:gd name="connsiteX40" fmla="*/ 379840 w 6264586"/>
                <a:gd name="connsiteY40" fmla="*/ 4900056 h 6858001"/>
                <a:gd name="connsiteX41" fmla="*/ 406512 w 6264586"/>
                <a:gd name="connsiteY41" fmla="*/ 4960211 h 6858001"/>
                <a:gd name="connsiteX42" fmla="*/ 417862 w 6264586"/>
                <a:gd name="connsiteY42" fmla="*/ 4984613 h 6858001"/>
                <a:gd name="connsiteX43" fmla="*/ 428077 w 6264586"/>
                <a:gd name="connsiteY43" fmla="*/ 5005043 h 6858001"/>
                <a:gd name="connsiteX44" fmla="*/ 460140 w 6264586"/>
                <a:gd name="connsiteY44" fmla="*/ 5067327 h 6858001"/>
                <a:gd name="connsiteX45" fmla="*/ 555197 w 6264586"/>
                <a:gd name="connsiteY45" fmla="*/ 5229773 h 6858001"/>
                <a:gd name="connsiteX46" fmla="*/ 660611 w 6264586"/>
                <a:gd name="connsiteY46" fmla="*/ 5387396 h 6858001"/>
                <a:gd name="connsiteX47" fmla="*/ 774110 w 6264586"/>
                <a:gd name="connsiteY47" fmla="*/ 5542182 h 6858001"/>
                <a:gd name="connsiteX48" fmla="*/ 917829 w 6264586"/>
                <a:gd name="connsiteY48" fmla="*/ 5727896 h 6858001"/>
                <a:gd name="connsiteX49" fmla="*/ 1012885 w 6264586"/>
                <a:gd name="connsiteY49" fmla="*/ 5849767 h 6858001"/>
                <a:gd name="connsiteX50" fmla="*/ 1133053 w 6264586"/>
                <a:gd name="connsiteY50" fmla="*/ 6006822 h 6858001"/>
                <a:gd name="connsiteX51" fmla="*/ 1194343 w 6264586"/>
                <a:gd name="connsiteY51" fmla="*/ 6090245 h 6858001"/>
                <a:gd name="connsiteX52" fmla="*/ 1249390 w 6264586"/>
                <a:gd name="connsiteY52" fmla="*/ 6165155 h 6858001"/>
                <a:gd name="connsiteX53" fmla="*/ 1345724 w 6264586"/>
                <a:gd name="connsiteY53" fmla="*/ 6292132 h 6858001"/>
                <a:gd name="connsiteX54" fmla="*/ 1364310 w 6264586"/>
                <a:gd name="connsiteY54" fmla="*/ 6316251 h 6858001"/>
                <a:gd name="connsiteX55" fmla="*/ 1373673 w 6264586"/>
                <a:gd name="connsiteY55" fmla="*/ 6327885 h 6858001"/>
                <a:gd name="connsiteX56" fmla="*/ 1484619 w 6264586"/>
                <a:gd name="connsiteY56" fmla="*/ 6462240 h 6858001"/>
                <a:gd name="connsiteX57" fmla="*/ 1739000 w 6264586"/>
                <a:gd name="connsiteY57" fmla="*/ 6737335 h 6858001"/>
                <a:gd name="connsiteX58" fmla="*/ 1866801 w 6264586"/>
                <a:gd name="connsiteY58" fmla="*/ 6858001 h 6858001"/>
                <a:gd name="connsiteX59" fmla="*/ 1144149 w 6264586"/>
                <a:gd name="connsiteY59" fmla="*/ 6858001 h 6858001"/>
                <a:gd name="connsiteX60" fmla="*/ 1058349 w 6264586"/>
                <a:gd name="connsiteY60" fmla="*/ 6766452 h 6858001"/>
                <a:gd name="connsiteX61" fmla="*/ 580309 w 6264586"/>
                <a:gd name="connsiteY61" fmla="*/ 6105000 h 6858001"/>
                <a:gd name="connsiteX62" fmla="*/ 1 w 6264586"/>
                <a:gd name="connsiteY62" fmla="*/ 3960094 h 6858001"/>
                <a:gd name="connsiteX63" fmla="*/ 2599292 w 6264586"/>
                <a:gd name="connsiteY63" fmla="*/ 37050 h 685800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</a:cxnLst>
              <a:rect l="l" t="t" r="r" b="b"/>
              <a:pathLst>
                <a:path w="6264586" h="6858001">
                  <a:moveTo>
                    <a:pt x="6264586" y="6646464"/>
                  </a:moveTo>
                  <a:lnTo>
                    <a:pt x="6264586" y="6858001"/>
                  </a:lnTo>
                  <a:lnTo>
                    <a:pt x="5997170" y="6858001"/>
                  </a:lnTo>
                  <a:lnTo>
                    <a:pt x="6121512" y="6761029"/>
                  </a:lnTo>
                  <a:close/>
                  <a:moveTo>
                    <a:pt x="2693206" y="0"/>
                  </a:moveTo>
                  <a:lnTo>
                    <a:pt x="5872285" y="0"/>
                  </a:lnTo>
                  <a:lnTo>
                    <a:pt x="6024875" y="68385"/>
                  </a:lnTo>
                  <a:cubicBezTo>
                    <a:pt x="6086250" y="97989"/>
                    <a:pt x="6146793" y="129318"/>
                    <a:pt x="6206432" y="162336"/>
                  </a:cubicBezTo>
                  <a:lnTo>
                    <a:pt x="6264586" y="196704"/>
                  </a:lnTo>
                  <a:lnTo>
                    <a:pt x="6264586" y="537242"/>
                  </a:lnTo>
                  <a:lnTo>
                    <a:pt x="6230189" y="517260"/>
                  </a:lnTo>
                  <a:cubicBezTo>
                    <a:pt x="6012226" y="399931"/>
                    <a:pt x="5780573" y="310008"/>
                    <a:pt x="5540536" y="249543"/>
                  </a:cubicBezTo>
                  <a:cubicBezTo>
                    <a:pt x="5421375" y="219324"/>
                    <a:pt x="5300641" y="195644"/>
                    <a:pt x="5178896" y="178606"/>
                  </a:cubicBezTo>
                  <a:cubicBezTo>
                    <a:pt x="5057977" y="161840"/>
                    <a:pt x="4936276" y="151186"/>
                    <a:pt x="4814279" y="146683"/>
                  </a:cubicBezTo>
                  <a:cubicBezTo>
                    <a:pt x="4761501" y="144556"/>
                    <a:pt x="4708015" y="143421"/>
                    <a:pt x="4655095" y="143421"/>
                  </a:cubicBezTo>
                  <a:cubicBezTo>
                    <a:pt x="4462968" y="143573"/>
                    <a:pt x="4271111" y="157799"/>
                    <a:pt x="4081069" y="185983"/>
                  </a:cubicBezTo>
                  <a:cubicBezTo>
                    <a:pt x="3956361" y="205703"/>
                    <a:pt x="3835058" y="229396"/>
                    <a:pt x="3720566" y="256921"/>
                  </a:cubicBezTo>
                  <a:cubicBezTo>
                    <a:pt x="3596708" y="286714"/>
                    <a:pt x="3477677" y="320905"/>
                    <a:pt x="3365879" y="357651"/>
                  </a:cubicBezTo>
                  <a:cubicBezTo>
                    <a:pt x="3249257" y="395958"/>
                    <a:pt x="3133487" y="438945"/>
                    <a:pt x="3020555" y="486190"/>
                  </a:cubicBezTo>
                  <a:cubicBezTo>
                    <a:pt x="2907623" y="533434"/>
                    <a:pt x="2794832" y="585786"/>
                    <a:pt x="2685163" y="641542"/>
                  </a:cubicBezTo>
                  <a:cubicBezTo>
                    <a:pt x="2463995" y="754348"/>
                    <a:pt x="2250998" y="882488"/>
                    <a:pt x="2047720" y="1025030"/>
                  </a:cubicBezTo>
                  <a:cubicBezTo>
                    <a:pt x="2006151" y="1054399"/>
                    <a:pt x="1951528" y="1093415"/>
                    <a:pt x="1897333" y="1134983"/>
                  </a:cubicBezTo>
                  <a:cubicBezTo>
                    <a:pt x="1876761" y="1150164"/>
                    <a:pt x="1855905" y="1166479"/>
                    <a:pt x="1835758" y="1182227"/>
                  </a:cubicBezTo>
                  <a:lnTo>
                    <a:pt x="1823273" y="1192016"/>
                  </a:lnTo>
                  <a:cubicBezTo>
                    <a:pt x="1797027" y="1211879"/>
                    <a:pt x="1772057" y="1232309"/>
                    <a:pt x="1750918" y="1249760"/>
                  </a:cubicBezTo>
                  <a:cubicBezTo>
                    <a:pt x="1645931" y="1335737"/>
                    <a:pt x="1554422" y="1416605"/>
                    <a:pt x="1469297" y="1496906"/>
                  </a:cubicBezTo>
                  <a:cubicBezTo>
                    <a:pt x="1286595" y="1668957"/>
                    <a:pt x="1118818" y="1856190"/>
                    <a:pt x="967769" y="2056602"/>
                  </a:cubicBezTo>
                  <a:cubicBezTo>
                    <a:pt x="890731" y="2159603"/>
                    <a:pt x="818800" y="2264590"/>
                    <a:pt x="754105" y="2368727"/>
                  </a:cubicBezTo>
                  <a:cubicBezTo>
                    <a:pt x="681749" y="2488328"/>
                    <a:pt x="622304" y="2596720"/>
                    <a:pt x="572364" y="2701140"/>
                  </a:cubicBezTo>
                  <a:cubicBezTo>
                    <a:pt x="557609" y="2730507"/>
                    <a:pt x="543989" y="2760443"/>
                    <a:pt x="532497" y="2786265"/>
                  </a:cubicBezTo>
                  <a:lnTo>
                    <a:pt x="512918" y="2828827"/>
                  </a:lnTo>
                  <a:lnTo>
                    <a:pt x="494475" y="2872240"/>
                  </a:lnTo>
                  <a:lnTo>
                    <a:pt x="491637" y="2878908"/>
                  </a:lnTo>
                  <a:cubicBezTo>
                    <a:pt x="480146" y="2906575"/>
                    <a:pt x="469220" y="2932821"/>
                    <a:pt x="459290" y="2959635"/>
                  </a:cubicBezTo>
                  <a:cubicBezTo>
                    <a:pt x="455176" y="2970559"/>
                    <a:pt x="451060" y="2981484"/>
                    <a:pt x="446805" y="2992408"/>
                  </a:cubicBezTo>
                  <a:cubicBezTo>
                    <a:pt x="439427" y="3012412"/>
                    <a:pt x="432333" y="3030572"/>
                    <a:pt x="426090" y="3049158"/>
                  </a:cubicBezTo>
                  <a:lnTo>
                    <a:pt x="426090" y="3049867"/>
                  </a:lnTo>
                  <a:cubicBezTo>
                    <a:pt x="383010" y="3169099"/>
                    <a:pt x="346959" y="3290756"/>
                    <a:pt x="318124" y="3414202"/>
                  </a:cubicBezTo>
                  <a:cubicBezTo>
                    <a:pt x="260107" y="3661703"/>
                    <a:pt x="230780" y="3915049"/>
                    <a:pt x="230729" y="4169260"/>
                  </a:cubicBezTo>
                  <a:cubicBezTo>
                    <a:pt x="231621" y="4295173"/>
                    <a:pt x="244398" y="4420719"/>
                    <a:pt x="268893" y="4544236"/>
                  </a:cubicBezTo>
                  <a:cubicBezTo>
                    <a:pt x="293708" y="4666304"/>
                    <a:pt x="330882" y="4785521"/>
                    <a:pt x="379840" y="4900056"/>
                  </a:cubicBezTo>
                  <a:cubicBezTo>
                    <a:pt x="387926" y="4919919"/>
                    <a:pt x="397006" y="4939498"/>
                    <a:pt x="406512" y="4960211"/>
                  </a:cubicBezTo>
                  <a:cubicBezTo>
                    <a:pt x="410343" y="4968299"/>
                    <a:pt x="414173" y="4976385"/>
                    <a:pt x="417862" y="4984613"/>
                  </a:cubicBezTo>
                  <a:lnTo>
                    <a:pt x="428077" y="5005043"/>
                  </a:lnTo>
                  <a:cubicBezTo>
                    <a:pt x="438860" y="5026751"/>
                    <a:pt x="449075" y="5047181"/>
                    <a:pt x="460140" y="5067327"/>
                  </a:cubicBezTo>
                  <a:cubicBezTo>
                    <a:pt x="485536" y="5116273"/>
                    <a:pt x="514763" y="5165789"/>
                    <a:pt x="555197" y="5229773"/>
                  </a:cubicBezTo>
                  <a:cubicBezTo>
                    <a:pt x="586836" y="5280282"/>
                    <a:pt x="620318" y="5329511"/>
                    <a:pt x="660611" y="5387396"/>
                  </a:cubicBezTo>
                  <a:cubicBezTo>
                    <a:pt x="698065" y="5440741"/>
                    <a:pt x="737223" y="5493094"/>
                    <a:pt x="774110" y="5542182"/>
                  </a:cubicBezTo>
                  <a:cubicBezTo>
                    <a:pt x="821070" y="5604324"/>
                    <a:pt x="870301" y="5667173"/>
                    <a:pt x="917829" y="5727896"/>
                  </a:cubicBezTo>
                  <a:cubicBezTo>
                    <a:pt x="949042" y="5767762"/>
                    <a:pt x="979828" y="5807063"/>
                    <a:pt x="1012885" y="5849767"/>
                  </a:cubicBezTo>
                  <a:cubicBezTo>
                    <a:pt x="1045942" y="5892471"/>
                    <a:pt x="1089497" y="5948796"/>
                    <a:pt x="1133053" y="6006822"/>
                  </a:cubicBezTo>
                  <a:cubicBezTo>
                    <a:pt x="1153624" y="6034345"/>
                    <a:pt x="1175332" y="6063998"/>
                    <a:pt x="1194343" y="6090245"/>
                  </a:cubicBezTo>
                  <a:cubicBezTo>
                    <a:pt x="1213355" y="6116491"/>
                    <a:pt x="1231372" y="6141178"/>
                    <a:pt x="1249390" y="6165155"/>
                  </a:cubicBezTo>
                  <a:cubicBezTo>
                    <a:pt x="1280461" y="6208000"/>
                    <a:pt x="1313659" y="6250847"/>
                    <a:pt x="1345724" y="6292132"/>
                  </a:cubicBezTo>
                  <a:lnTo>
                    <a:pt x="1364310" y="6316251"/>
                  </a:lnTo>
                  <a:lnTo>
                    <a:pt x="1373673" y="6327885"/>
                  </a:lnTo>
                  <a:cubicBezTo>
                    <a:pt x="1409566" y="6372433"/>
                    <a:pt x="1446738" y="6418542"/>
                    <a:pt x="1484619" y="6462240"/>
                  </a:cubicBezTo>
                  <a:cubicBezTo>
                    <a:pt x="1567899" y="6559850"/>
                    <a:pt x="1653876" y="6652211"/>
                    <a:pt x="1739000" y="6737335"/>
                  </a:cubicBezTo>
                  <a:lnTo>
                    <a:pt x="1866801" y="6858001"/>
                  </a:lnTo>
                  <a:lnTo>
                    <a:pt x="1144149" y="6858001"/>
                  </a:lnTo>
                  <a:lnTo>
                    <a:pt x="1058349" y="6766452"/>
                  </a:lnTo>
                  <a:cubicBezTo>
                    <a:pt x="878978" y="6562465"/>
                    <a:pt x="718756" y="6341104"/>
                    <a:pt x="580309" y="6105000"/>
                  </a:cubicBezTo>
                  <a:cubicBezTo>
                    <a:pt x="200401" y="5454007"/>
                    <a:pt x="146" y="4713831"/>
                    <a:pt x="1" y="3960094"/>
                  </a:cubicBezTo>
                  <a:cubicBezTo>
                    <a:pt x="-335" y="2196754"/>
                    <a:pt x="1071479" y="683605"/>
                    <a:pt x="2599292" y="37050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</p:spTree>
    <p:extLst>
      <p:ext uri="{BB962C8B-B14F-4D97-AF65-F5344CB8AC3E}">
        <p14:creationId xmlns:p14="http://schemas.microsoft.com/office/powerpoint/2010/main" val="348672051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CA2E01DC-14DC-1324-DBC0-94C4B95E4567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b="60412"/>
          <a:stretch/>
        </p:blipFill>
        <p:spPr>
          <a:xfrm>
            <a:off x="0" y="0"/>
            <a:ext cx="11892489" cy="6680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5310245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CA2E01DC-14DC-1324-DBC0-94C4B95E4567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41041" b="13196"/>
          <a:stretch/>
        </p:blipFill>
        <p:spPr>
          <a:xfrm>
            <a:off x="342900" y="1"/>
            <a:ext cx="10561768" cy="6857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0375520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nline Media 1" title="Screen time tips to support 11-14 yrs (Key Stage 3) - Internet Matters">
            <a:hlinkClick r:id="" action="ppaction://media"/>
            <a:extLst>
              <a:ext uri="{FF2B5EF4-FFF2-40B4-BE49-F238E27FC236}">
                <a16:creationId xmlns:a16="http://schemas.microsoft.com/office/drawing/2014/main" id="{0EFF3D18-D167-8BA6-8F40-0342E74C5168}"/>
              </a:ext>
            </a:extLst>
          </p:cNvPr>
          <p:cNvPicPr>
            <a:picLocks noRot="1" noChangeAspect="1"/>
          </p:cNvPicPr>
          <p:nvPr>
            <a:videoFile r:link="rId1"/>
          </p:nvPr>
        </p:nvPicPr>
        <p:blipFill>
          <a:blip r:embed="rId4"/>
          <a:stretch>
            <a:fillRect/>
          </a:stretch>
        </p:blipFill>
        <p:spPr>
          <a:xfrm>
            <a:off x="0" y="0"/>
            <a:ext cx="12192000" cy="68884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879636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2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8380AD67-C5CA-4918-B4BB-C359BB03EED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CAEAF67F-FC33-77CE-20B4-FBAA6679924A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9120" b="5637"/>
          <a:stretch/>
        </p:blipFill>
        <p:spPr>
          <a:xfrm>
            <a:off x="20" y="10"/>
            <a:ext cx="4505305" cy="6857990"/>
          </a:xfrm>
          <a:prstGeom prst="rect">
            <a:avLst/>
          </a:prstGeom>
        </p:spPr>
      </p:pic>
      <p:sp>
        <p:nvSpPr>
          <p:cNvPr id="12" name="!!accent">
            <a:extLst>
              <a:ext uri="{FF2B5EF4-FFF2-40B4-BE49-F238E27FC236}">
                <a16:creationId xmlns:a16="http://schemas.microsoft.com/office/drawing/2014/main" id="{EABAD4DA-87BA-4F70-9EF0-45C6BCF1782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5317960" y="363389"/>
            <a:ext cx="73152" cy="54864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915128D9-2797-47FA-B6FE-EC24E6B8437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099266" y="2935541"/>
            <a:ext cx="6217920" cy="18288"/>
          </a:xfrm>
          <a:prstGeom prst="rect">
            <a:avLst/>
          </a:prstGeom>
          <a:solidFill>
            <a:srgbClr val="D5D5D5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13FB7DB8-86D4-D81A-3A8D-C417463A9235}"/>
              </a:ext>
            </a:extLst>
          </p:cNvPr>
          <p:cNvSpPr txBox="1"/>
          <p:nvPr/>
        </p:nvSpPr>
        <p:spPr>
          <a:xfrm>
            <a:off x="4743450" y="674285"/>
            <a:ext cx="6609550" cy="5917015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228600" indent="-457200">
              <a:lnSpc>
                <a:spcPct val="90000"/>
              </a:lnSpc>
              <a:spcAft>
                <a:spcPts val="600"/>
              </a:spcAft>
              <a:buFont typeface="+mj-lt"/>
              <a:buAutoNum type="arabicPeriod"/>
            </a:pPr>
            <a:r>
              <a:rPr lang="en-US" sz="3500" dirty="0"/>
              <a:t>Set boundaries to help them build good online habits</a:t>
            </a:r>
          </a:p>
          <a:p>
            <a:pPr marL="228600" indent="-457200">
              <a:lnSpc>
                <a:spcPct val="90000"/>
              </a:lnSpc>
              <a:spcAft>
                <a:spcPts val="600"/>
              </a:spcAft>
              <a:buFont typeface="+mj-lt"/>
              <a:buAutoNum type="arabicPeriod"/>
            </a:pPr>
            <a:r>
              <a:rPr lang="en-US" sz="3500" dirty="0"/>
              <a:t>Stay engaged in what they do online</a:t>
            </a:r>
          </a:p>
          <a:p>
            <a:pPr marL="228600" indent="-457200">
              <a:lnSpc>
                <a:spcPct val="90000"/>
              </a:lnSpc>
              <a:spcAft>
                <a:spcPts val="600"/>
              </a:spcAft>
              <a:buFont typeface="+mj-lt"/>
              <a:buAutoNum type="arabicPeriod"/>
            </a:pPr>
            <a:r>
              <a:rPr lang="en-US" sz="3500" dirty="0"/>
              <a:t>Equip them with know-how to manage risks online</a:t>
            </a:r>
          </a:p>
          <a:p>
            <a:pPr marL="228600" indent="-457200">
              <a:lnSpc>
                <a:spcPct val="90000"/>
              </a:lnSpc>
              <a:spcAft>
                <a:spcPts val="600"/>
              </a:spcAft>
              <a:buFont typeface="+mj-lt"/>
              <a:buAutoNum type="arabicPeriod"/>
            </a:pPr>
            <a:r>
              <a:rPr lang="en-US" sz="3500" dirty="0"/>
              <a:t>Give them the space to become digitally resilient</a:t>
            </a:r>
          </a:p>
          <a:p>
            <a:pPr marL="228600" indent="-457200">
              <a:lnSpc>
                <a:spcPct val="90000"/>
              </a:lnSpc>
              <a:spcAft>
                <a:spcPts val="600"/>
              </a:spcAft>
              <a:buFont typeface="+mj-lt"/>
              <a:buAutoNum type="arabicPeriod"/>
            </a:pPr>
            <a:r>
              <a:rPr lang="en-US" sz="3500" dirty="0"/>
              <a:t>Encourage children to review when and how they use their screen time with tools</a:t>
            </a:r>
          </a:p>
        </p:txBody>
      </p:sp>
    </p:spTree>
    <p:extLst>
      <p:ext uri="{BB962C8B-B14F-4D97-AF65-F5344CB8AC3E}">
        <p14:creationId xmlns:p14="http://schemas.microsoft.com/office/powerpoint/2010/main" val="183257692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CA2E01DC-14DC-1324-DBC0-94C4B95E456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4928826" cy="69934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9259144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7" name="Rectangle 6">
            <a:extLst>
              <a:ext uri="{FF2B5EF4-FFF2-40B4-BE49-F238E27FC236}">
                <a16:creationId xmlns:a16="http://schemas.microsoft.com/office/drawing/2014/main" id="{FFD48BC7-DC40-47DE-87EE-9F4B6ECB9AB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9" name="Freeform: Shape 8">
            <a:extLst>
              <a:ext uri="{FF2B5EF4-FFF2-40B4-BE49-F238E27FC236}">
                <a16:creationId xmlns:a16="http://schemas.microsoft.com/office/drawing/2014/main" id="{E502BBC7-2C76-46F3-BC24-5985BC13DB8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114425" y="0"/>
            <a:ext cx="9963150" cy="6858000"/>
          </a:xfrm>
          <a:custGeom>
            <a:avLst/>
            <a:gdLst>
              <a:gd name="connsiteX0" fmla="*/ 1595771 w 9963150"/>
              <a:gd name="connsiteY0" fmla="*/ 0 h 6858000"/>
              <a:gd name="connsiteX1" fmla="*/ 8367379 w 9963150"/>
              <a:gd name="connsiteY1" fmla="*/ 0 h 6858000"/>
              <a:gd name="connsiteX2" fmla="*/ 8504080 w 9963150"/>
              <a:gd name="connsiteY2" fmla="*/ 130333 h 6858000"/>
              <a:gd name="connsiteX3" fmla="*/ 9963150 w 9963150"/>
              <a:gd name="connsiteY3" fmla="*/ 3652838 h 6858000"/>
              <a:gd name="connsiteX4" fmla="*/ 8825600 w 9963150"/>
              <a:gd name="connsiteY4" fmla="*/ 6821583 h 6858000"/>
              <a:gd name="connsiteX5" fmla="*/ 8794055 w 9963150"/>
              <a:gd name="connsiteY5" fmla="*/ 6858000 h 6858000"/>
              <a:gd name="connsiteX6" fmla="*/ 1169096 w 9963150"/>
              <a:gd name="connsiteY6" fmla="*/ 6858000 h 6858000"/>
              <a:gd name="connsiteX7" fmla="*/ 1137550 w 9963150"/>
              <a:gd name="connsiteY7" fmla="*/ 6821583 h 6858000"/>
              <a:gd name="connsiteX8" fmla="*/ 0 w 9963150"/>
              <a:gd name="connsiteY8" fmla="*/ 3652838 h 6858000"/>
              <a:gd name="connsiteX9" fmla="*/ 1459070 w 9963150"/>
              <a:gd name="connsiteY9" fmla="*/ 130333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9963150" h="6858000">
                <a:moveTo>
                  <a:pt x="1595771" y="0"/>
                </a:moveTo>
                <a:lnTo>
                  <a:pt x="8367379" y="0"/>
                </a:lnTo>
                <a:lnTo>
                  <a:pt x="8504080" y="130333"/>
                </a:lnTo>
                <a:cubicBezTo>
                  <a:pt x="9405568" y="1031820"/>
                  <a:pt x="9963150" y="2277214"/>
                  <a:pt x="9963150" y="3652838"/>
                </a:cubicBezTo>
                <a:cubicBezTo>
                  <a:pt x="9963150" y="4856509"/>
                  <a:pt x="9536251" y="5960473"/>
                  <a:pt x="8825600" y="6821583"/>
                </a:cubicBezTo>
                <a:lnTo>
                  <a:pt x="8794055" y="6858000"/>
                </a:lnTo>
                <a:lnTo>
                  <a:pt x="1169096" y="6858000"/>
                </a:lnTo>
                <a:lnTo>
                  <a:pt x="1137550" y="6821583"/>
                </a:lnTo>
                <a:cubicBezTo>
                  <a:pt x="426899" y="5960473"/>
                  <a:pt x="0" y="4856509"/>
                  <a:pt x="0" y="3652838"/>
                </a:cubicBezTo>
                <a:cubicBezTo>
                  <a:pt x="0" y="2277214"/>
                  <a:pt x="557582" y="1031820"/>
                  <a:pt x="1459070" y="130333"/>
                </a:cubicBezTo>
                <a:close/>
              </a:path>
            </a:pathLst>
          </a:custGeom>
          <a:ln w="9525">
            <a:solidFill>
              <a:srgbClr val="EFEFEF"/>
            </a:solidFill>
          </a:ln>
          <a:effectLst>
            <a:outerShdw blurRad="139700" sx="102000" sy="102000" algn="ctr" rotWithShape="0">
              <a:schemeClr val="bg1">
                <a:lumMod val="85000"/>
                <a:alpha val="38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 useBgFill="1">
        <p:nvSpPr>
          <p:cNvPr id="11" name="Freeform: Shape 10">
            <a:extLst>
              <a:ext uri="{FF2B5EF4-FFF2-40B4-BE49-F238E27FC236}">
                <a16:creationId xmlns:a16="http://schemas.microsoft.com/office/drawing/2014/main" id="{C7F28D52-2A5F-4D23-81AE-7CB8B591C7A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121664" y="0"/>
            <a:ext cx="9948672" cy="6858000"/>
          </a:xfrm>
          <a:custGeom>
            <a:avLst/>
            <a:gdLst>
              <a:gd name="connsiteX0" fmla="*/ 1595771 w 9963150"/>
              <a:gd name="connsiteY0" fmla="*/ 0 h 6858000"/>
              <a:gd name="connsiteX1" fmla="*/ 8367379 w 9963150"/>
              <a:gd name="connsiteY1" fmla="*/ 0 h 6858000"/>
              <a:gd name="connsiteX2" fmla="*/ 8504080 w 9963150"/>
              <a:gd name="connsiteY2" fmla="*/ 130333 h 6858000"/>
              <a:gd name="connsiteX3" fmla="*/ 9963150 w 9963150"/>
              <a:gd name="connsiteY3" fmla="*/ 3652838 h 6858000"/>
              <a:gd name="connsiteX4" fmla="*/ 8825600 w 9963150"/>
              <a:gd name="connsiteY4" fmla="*/ 6821583 h 6858000"/>
              <a:gd name="connsiteX5" fmla="*/ 8794055 w 9963150"/>
              <a:gd name="connsiteY5" fmla="*/ 6858000 h 6858000"/>
              <a:gd name="connsiteX6" fmla="*/ 1169096 w 9963150"/>
              <a:gd name="connsiteY6" fmla="*/ 6858000 h 6858000"/>
              <a:gd name="connsiteX7" fmla="*/ 1137550 w 9963150"/>
              <a:gd name="connsiteY7" fmla="*/ 6821583 h 6858000"/>
              <a:gd name="connsiteX8" fmla="*/ 0 w 9963150"/>
              <a:gd name="connsiteY8" fmla="*/ 3652838 h 6858000"/>
              <a:gd name="connsiteX9" fmla="*/ 1459070 w 9963150"/>
              <a:gd name="connsiteY9" fmla="*/ 130333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9963150" h="6858000">
                <a:moveTo>
                  <a:pt x="1595771" y="0"/>
                </a:moveTo>
                <a:lnTo>
                  <a:pt x="8367379" y="0"/>
                </a:lnTo>
                <a:lnTo>
                  <a:pt x="8504080" y="130333"/>
                </a:lnTo>
                <a:cubicBezTo>
                  <a:pt x="9405568" y="1031820"/>
                  <a:pt x="9963150" y="2277214"/>
                  <a:pt x="9963150" y="3652838"/>
                </a:cubicBezTo>
                <a:cubicBezTo>
                  <a:pt x="9963150" y="4856509"/>
                  <a:pt x="9536251" y="5960473"/>
                  <a:pt x="8825600" y="6821583"/>
                </a:cubicBezTo>
                <a:lnTo>
                  <a:pt x="8794055" y="6858000"/>
                </a:lnTo>
                <a:lnTo>
                  <a:pt x="1169096" y="6858000"/>
                </a:lnTo>
                <a:lnTo>
                  <a:pt x="1137550" y="6821583"/>
                </a:lnTo>
                <a:cubicBezTo>
                  <a:pt x="426899" y="5960473"/>
                  <a:pt x="0" y="4856509"/>
                  <a:pt x="0" y="3652838"/>
                </a:cubicBezTo>
                <a:cubicBezTo>
                  <a:pt x="0" y="2277214"/>
                  <a:pt x="557582" y="1031820"/>
                  <a:pt x="1459070" y="130333"/>
                </a:cubicBezTo>
                <a:close/>
              </a:path>
            </a:pathLst>
          </a:custGeom>
          <a:ln w="952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4279C573-C5DA-DA68-2FF2-3D021E2E5A94}"/>
              </a:ext>
            </a:extLst>
          </p:cNvPr>
          <p:cNvSpPr/>
          <p:nvPr/>
        </p:nvSpPr>
        <p:spPr>
          <a:xfrm>
            <a:off x="1524003" y="1999615"/>
            <a:ext cx="9144000" cy="27640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85000" lnSpcReduction="10000"/>
          </a:bodyPr>
          <a:lstStyle/>
          <a:p>
            <a:pPr algn="ctr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7200" kern="12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j-lt"/>
                <a:ea typeface="+mj-ea"/>
                <a:cs typeface="+mj-cs"/>
              </a:rPr>
              <a:t>Parental Controls &amp; Privacy settings – a link to support you to set these up</a:t>
            </a:r>
            <a:endParaRPr lang="en-US" sz="7200" b="0" kern="120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+mj-lt"/>
              <a:ea typeface="+mj-ea"/>
              <a:cs typeface="+mj-cs"/>
            </a:endParaRP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3629484E-3792-4B3D-89AD-7C8A1ED0E0D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718560" y="5524786"/>
            <a:ext cx="4754880" cy="27432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034191B6-78A4-63AC-529B-C4C04227BC82}"/>
              </a:ext>
            </a:extLst>
          </p:cNvPr>
          <p:cNvSpPr txBox="1"/>
          <p:nvPr/>
        </p:nvSpPr>
        <p:spPr>
          <a:xfrm>
            <a:off x="3048000" y="6128695"/>
            <a:ext cx="609600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dirty="0">
                <a:hlinkClick r:id="rId3"/>
              </a:rPr>
              <a:t>Parental Controls &amp; Privacy Settings Guides - Internet Matters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56223781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1" name="Straight Connector 20">
            <a:extLst>
              <a:ext uri="{FF2B5EF4-FFF2-40B4-BE49-F238E27FC236}">
                <a16:creationId xmlns:a16="http://schemas.microsoft.com/office/drawing/2014/main" id="{99AE2756-0FC4-4155-83E7-58AAAB63E75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4065689" y="477749"/>
            <a:ext cx="0" cy="3657600"/>
          </a:xfrm>
          <a:prstGeom prst="line">
            <a:avLst/>
          </a:prstGeom>
          <a:ln w="101600" cmpd="dbl">
            <a:solidFill>
              <a:srgbClr val="59595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Rectangle 22">
            <a:extLst>
              <a:ext uri="{FF2B5EF4-FFF2-40B4-BE49-F238E27FC236}">
                <a16:creationId xmlns:a16="http://schemas.microsoft.com/office/drawing/2014/main" id="{247AB924-1B87-43FC-B7C7-B112D5C51A0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ltGray">
          <a:xfrm>
            <a:off x="378068" y="4633546"/>
            <a:ext cx="11438793" cy="1844256"/>
          </a:xfrm>
          <a:prstGeom prst="rect">
            <a:avLst/>
          </a:prstGeom>
          <a:solidFill>
            <a:srgbClr val="404040"/>
          </a:solidFill>
          <a:ln w="127000" cap="sq" cmpd="thinThick">
            <a:solidFill>
              <a:srgbClr val="40404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C19DF91C-2C11-6DAA-00BB-5AA32E6273E2}"/>
              </a:ext>
            </a:extLst>
          </p:cNvPr>
          <p:cNvSpPr txBox="1"/>
          <p:nvPr/>
        </p:nvSpPr>
        <p:spPr>
          <a:xfrm>
            <a:off x="527538" y="4756638"/>
            <a:ext cx="11139854" cy="93044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pPr algn="ctr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540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Some recommended reading </a:t>
            </a:r>
          </a:p>
        </p:txBody>
      </p:sp>
      <p:pic>
        <p:nvPicPr>
          <p:cNvPr id="6" name="Graphic 5" descr="Books">
            <a:extLst>
              <a:ext uri="{FF2B5EF4-FFF2-40B4-BE49-F238E27FC236}">
                <a16:creationId xmlns:a16="http://schemas.microsoft.com/office/drawing/2014/main" id="{D2D9A3F1-824F-5586-1EDC-0D0390C9C32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320040" y="593745"/>
            <a:ext cx="3425609" cy="3425609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C84CD501-E95D-9264-09EA-004081E9EA0B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16572" r="13953"/>
          <a:stretch/>
        </p:blipFill>
        <p:spPr>
          <a:xfrm>
            <a:off x="4385729" y="589887"/>
            <a:ext cx="3433324" cy="3433324"/>
          </a:xfrm>
          <a:prstGeom prst="rect">
            <a:avLst/>
          </a:prstGeom>
        </p:spPr>
      </p:pic>
      <p:cxnSp>
        <p:nvCxnSpPr>
          <p:cNvPr id="25" name="Straight Connector 24">
            <a:extLst>
              <a:ext uri="{FF2B5EF4-FFF2-40B4-BE49-F238E27FC236}">
                <a16:creationId xmlns:a16="http://schemas.microsoft.com/office/drawing/2014/main" id="{818DC98F-4057-4645-B948-F604F39A9CF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8153400" y="477749"/>
            <a:ext cx="0" cy="3657600"/>
          </a:xfrm>
          <a:prstGeom prst="line">
            <a:avLst/>
          </a:prstGeom>
          <a:ln w="101600" cmpd="dbl">
            <a:solidFill>
              <a:srgbClr val="59595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" name="Picture 2">
            <a:extLst>
              <a:ext uri="{FF2B5EF4-FFF2-40B4-BE49-F238E27FC236}">
                <a16:creationId xmlns:a16="http://schemas.microsoft.com/office/drawing/2014/main" id="{50550DD8-5AB3-4B67-B812-2C411C393EC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867448" y="330045"/>
            <a:ext cx="2588469" cy="3997637"/>
          </a:xfrm>
          <a:prstGeom prst="rect">
            <a:avLst/>
          </a:prstGeom>
        </p:spPr>
      </p:pic>
      <p:cxnSp>
        <p:nvCxnSpPr>
          <p:cNvPr id="27" name="Straight Connector 26">
            <a:extLst>
              <a:ext uri="{FF2B5EF4-FFF2-40B4-BE49-F238E27FC236}">
                <a16:creationId xmlns:a16="http://schemas.microsoft.com/office/drawing/2014/main" id="{DAD2B705-4A9B-408D-AA80-4F41045E09D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2209800" y="5738691"/>
            <a:ext cx="7772400" cy="0"/>
          </a:xfrm>
          <a:prstGeom prst="line">
            <a:avLst/>
          </a:prstGeom>
          <a:ln w="22225">
            <a:solidFill>
              <a:srgbClr val="D9D9D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2064895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iterate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B9820CB38BA5C04A974D930A337791E7" ma:contentTypeVersion="14" ma:contentTypeDescription="Create a new document." ma:contentTypeScope="" ma:versionID="3d4cae87a572d7cfbc36507d34e3a2b4">
  <xsd:schema xmlns:xsd="http://www.w3.org/2001/XMLSchema" xmlns:xs="http://www.w3.org/2001/XMLSchema" xmlns:p="http://schemas.microsoft.com/office/2006/metadata/properties" xmlns:ns3="4bee2421-07a3-4874-975b-854843f3c58e" xmlns:ns4="9d9428e7-5a8c-447a-9e29-d85cef6a84f4" targetNamespace="http://schemas.microsoft.com/office/2006/metadata/properties" ma:root="true" ma:fieldsID="f0325e073000dcddc0cb8fe0b1842820" ns3:_="" ns4:_="">
    <xsd:import namespace="4bee2421-07a3-4874-975b-854843f3c58e"/>
    <xsd:import namespace="9d9428e7-5a8c-447a-9e29-d85cef6a84f4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KeyPoints" minOccurs="0"/>
                <xsd:element ref="ns3:MediaServiceKeyPoints" minOccurs="0"/>
                <xsd:element ref="ns4:SharedWithUsers" minOccurs="0"/>
                <xsd:element ref="ns4:SharedWithDetails" minOccurs="0"/>
                <xsd:element ref="ns4:SharingHintHash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DateTaken" minOccurs="0"/>
                <xsd:element ref="ns3:MediaServiceLocation" minOccurs="0"/>
                <xsd:element ref="ns3:MediaLengthInSecond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bee2421-07a3-4874-975b-854843f3c58e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AutoTags" ma:index="15" nillable="true" ma:displayName="Tags" ma:internalName="MediaServiceAutoTags" ma:readOnly="true">
      <xsd:simpleType>
        <xsd:restriction base="dms:Text"/>
      </xsd:simpleType>
    </xsd:element>
    <xsd:element name="MediaServiceOCR" ma:index="16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7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8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9" nillable="true" ma:displayName="MediaServiceDateTaken" ma:hidden="true" ma:internalName="MediaServiceDateTaken" ma:readOnly="true">
      <xsd:simpleType>
        <xsd:restriction base="dms:Text"/>
      </xsd:simpleType>
    </xsd:element>
    <xsd:element name="MediaServiceLocation" ma:index="20" nillable="true" ma:displayName="Location" ma:internalName="MediaServiceLocation" ma:readOnly="true">
      <xsd:simpleType>
        <xsd:restriction base="dms:Text"/>
      </xsd:simpleType>
    </xsd:element>
    <xsd:element name="MediaLengthInSeconds" ma:index="21" nillable="true" ma:displayName="MediaLengthInSeconds" ma:hidden="true" ma:internalName="MediaLengthInSeconds" ma:readOnly="true">
      <xsd:simpleType>
        <xsd:restriction base="dms:Unknown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d9428e7-5a8c-447a-9e29-d85cef6a84f4" elementFormDefault="qualified">
    <xsd:import namespace="http://schemas.microsoft.com/office/2006/documentManagement/types"/>
    <xsd:import namespace="http://schemas.microsoft.com/office/infopath/2007/PartnerControls"/>
    <xsd:element name="SharedWithUsers" ma:index="12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3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4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DEF191B5-E135-404B-B948-ABA3C3AC234B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AAC812C0-7FFC-4C78-BAFA-F7D72EE986F4}">
  <ds:schemaRefs>
    <ds:schemaRef ds:uri="http://schemas.microsoft.com/office/2006/documentManagement/types"/>
    <ds:schemaRef ds:uri="http://purl.org/dc/terms/"/>
    <ds:schemaRef ds:uri="http://www.w3.org/XML/1998/namespace"/>
    <ds:schemaRef ds:uri="9d9428e7-5a8c-447a-9e29-d85cef6a84f4"/>
    <ds:schemaRef ds:uri="http://schemas.microsoft.com/office/2006/metadata/properties"/>
    <ds:schemaRef ds:uri="http://schemas.microsoft.com/office/infopath/2007/PartnerControls"/>
    <ds:schemaRef ds:uri="http://schemas.openxmlformats.org/package/2006/metadata/core-properties"/>
    <ds:schemaRef ds:uri="http://purl.org/dc/dcmitype/"/>
    <ds:schemaRef ds:uri="4bee2421-07a3-4874-975b-854843f3c58e"/>
    <ds:schemaRef ds:uri="http://purl.org/dc/elements/1.1/"/>
  </ds:schemaRefs>
</ds:datastoreItem>
</file>

<file path=customXml/itemProps3.xml><?xml version="1.0" encoding="utf-8"?>
<ds:datastoreItem xmlns:ds="http://schemas.openxmlformats.org/officeDocument/2006/customXml" ds:itemID="{08702418-F762-460C-A09E-33341B413BCF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4bee2421-07a3-4874-975b-854843f3c58e"/>
    <ds:schemaRef ds:uri="9d9428e7-5a8c-447a-9e29-d85cef6a84f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591</TotalTime>
  <Words>421</Words>
  <Application>Microsoft Office PowerPoint</Application>
  <PresentationFormat>Widescreen</PresentationFormat>
  <Paragraphs>50</Paragraphs>
  <Slides>13</Slides>
  <Notes>2</Notes>
  <HiddenSlides>0</HiddenSlides>
  <MMClips>1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7" baseType="lpstr">
      <vt:lpstr>Arial</vt:lpstr>
      <vt:lpstr>Calibri</vt:lpstr>
      <vt:lpstr>Calibri Light</vt:lpstr>
      <vt:lpstr>Office Theme</vt:lpstr>
      <vt:lpstr>  Settling In Evening October 2023 KSHS    </vt:lpstr>
      <vt:lpstr>The transition to secondary school, GCSE’s &amp; Year 7</vt:lpstr>
      <vt:lpstr>What can I do at home? </vt:lpstr>
      <vt:lpstr>Big changes can have an impact on our mental health – here are some useful links.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Metacognition</dc:title>
  <dc:creator>H. Nicholls</dc:creator>
  <cp:lastModifiedBy>D. Collett</cp:lastModifiedBy>
  <cp:revision>128</cp:revision>
  <cp:lastPrinted>2021-09-02T07:16:41Z</cp:lastPrinted>
  <dcterms:created xsi:type="dcterms:W3CDTF">2019-09-04T12:44:19Z</dcterms:created>
  <dcterms:modified xsi:type="dcterms:W3CDTF">2023-11-03T13:55:51Z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0x010100B9820CB38BA5C04A974D930A337791E7</vt:lpwstr>
  </property>
  <property fmtid="{D5CDD505-2E9C-101B-9397-08002B2CF9AE}" pid="3" name="MediaServiceImageTags">
    <vt:lpwstr/>
  </property>
</Properties>
</file>